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5"/>
  </p:sldMasterIdLst>
  <p:notesMasterIdLst>
    <p:notesMasterId r:id="rId13"/>
  </p:notesMasterIdLst>
  <p:handoutMasterIdLst>
    <p:handoutMasterId r:id="rId14"/>
  </p:handoutMasterIdLst>
  <p:sldIdLst>
    <p:sldId id="256" r:id="rId6"/>
    <p:sldId id="269" r:id="rId7"/>
    <p:sldId id="258" r:id="rId8"/>
    <p:sldId id="272" r:id="rId9"/>
    <p:sldId id="274" r:id="rId10"/>
    <p:sldId id="273" r:id="rId11"/>
    <p:sldId id="260" r:id="rId12"/>
  </p:sldIdLst>
  <p:sldSz cx="9144000" cy="6858000" type="screen4x3"/>
  <p:notesSz cx="6858000" cy="9144000"/>
  <p:defaultTextStyle>
    <a:defPPr>
      <a:defRPr lang="fr-FR"/>
    </a:defPPr>
    <a:lvl1pPr algn="l" defTabSz="457200" rtl="0" eaLnBrk="0" fontAlgn="base" hangingPunct="0">
      <a:spcBef>
        <a:spcPct val="0"/>
      </a:spcBef>
      <a:spcAft>
        <a:spcPct val="0"/>
      </a:spcAft>
      <a:defRPr kern="1200">
        <a:solidFill>
          <a:schemeClr val="tx1"/>
        </a:solidFill>
        <a:latin typeface="Arial" charset="0"/>
        <a:ea typeface="ＭＳ Ｐゴシック" pitchFamily="-108" charset="-128"/>
        <a:cs typeface="+mn-cs"/>
      </a:defRPr>
    </a:lvl1pPr>
    <a:lvl2pPr marL="457200" algn="l" defTabSz="457200" rtl="0" eaLnBrk="0" fontAlgn="base" hangingPunct="0">
      <a:spcBef>
        <a:spcPct val="0"/>
      </a:spcBef>
      <a:spcAft>
        <a:spcPct val="0"/>
      </a:spcAft>
      <a:defRPr kern="1200">
        <a:solidFill>
          <a:schemeClr val="tx1"/>
        </a:solidFill>
        <a:latin typeface="Arial" charset="0"/>
        <a:ea typeface="ＭＳ Ｐゴシック" pitchFamily="-108" charset="-128"/>
        <a:cs typeface="+mn-cs"/>
      </a:defRPr>
    </a:lvl2pPr>
    <a:lvl3pPr marL="914400" algn="l" defTabSz="457200" rtl="0" eaLnBrk="0" fontAlgn="base" hangingPunct="0">
      <a:spcBef>
        <a:spcPct val="0"/>
      </a:spcBef>
      <a:spcAft>
        <a:spcPct val="0"/>
      </a:spcAft>
      <a:defRPr kern="1200">
        <a:solidFill>
          <a:schemeClr val="tx1"/>
        </a:solidFill>
        <a:latin typeface="Arial" charset="0"/>
        <a:ea typeface="ＭＳ Ｐゴシック" pitchFamily="-108" charset="-128"/>
        <a:cs typeface="+mn-cs"/>
      </a:defRPr>
    </a:lvl3pPr>
    <a:lvl4pPr marL="1371600" algn="l" defTabSz="457200" rtl="0" eaLnBrk="0" fontAlgn="base" hangingPunct="0">
      <a:spcBef>
        <a:spcPct val="0"/>
      </a:spcBef>
      <a:spcAft>
        <a:spcPct val="0"/>
      </a:spcAft>
      <a:defRPr kern="1200">
        <a:solidFill>
          <a:schemeClr val="tx1"/>
        </a:solidFill>
        <a:latin typeface="Arial" charset="0"/>
        <a:ea typeface="ＭＳ Ｐゴシック" pitchFamily="-108" charset="-128"/>
        <a:cs typeface="+mn-cs"/>
      </a:defRPr>
    </a:lvl4pPr>
    <a:lvl5pPr marL="1828800" algn="l" defTabSz="457200" rtl="0" eaLnBrk="0" fontAlgn="base" hangingPunct="0">
      <a:spcBef>
        <a:spcPct val="0"/>
      </a:spcBef>
      <a:spcAft>
        <a:spcPct val="0"/>
      </a:spcAft>
      <a:defRPr kern="1200">
        <a:solidFill>
          <a:schemeClr val="tx1"/>
        </a:solidFill>
        <a:latin typeface="Arial" charset="0"/>
        <a:ea typeface="ＭＳ Ｐゴシック" pitchFamily="-108" charset="-128"/>
        <a:cs typeface="+mn-cs"/>
      </a:defRPr>
    </a:lvl5pPr>
    <a:lvl6pPr marL="2286000" algn="l" defTabSz="914400" rtl="0" eaLnBrk="1" latinLnBrk="0" hangingPunct="1">
      <a:defRPr kern="1200">
        <a:solidFill>
          <a:schemeClr val="tx1"/>
        </a:solidFill>
        <a:latin typeface="Arial" charset="0"/>
        <a:ea typeface="ＭＳ Ｐゴシック" pitchFamily="-108" charset="-128"/>
        <a:cs typeface="+mn-cs"/>
      </a:defRPr>
    </a:lvl6pPr>
    <a:lvl7pPr marL="2743200" algn="l" defTabSz="914400" rtl="0" eaLnBrk="1" latinLnBrk="0" hangingPunct="1">
      <a:defRPr kern="1200">
        <a:solidFill>
          <a:schemeClr val="tx1"/>
        </a:solidFill>
        <a:latin typeface="Arial" charset="0"/>
        <a:ea typeface="ＭＳ Ｐゴシック" pitchFamily="-108" charset="-128"/>
        <a:cs typeface="+mn-cs"/>
      </a:defRPr>
    </a:lvl7pPr>
    <a:lvl8pPr marL="3200400" algn="l" defTabSz="914400" rtl="0" eaLnBrk="1" latinLnBrk="0" hangingPunct="1">
      <a:defRPr kern="1200">
        <a:solidFill>
          <a:schemeClr val="tx1"/>
        </a:solidFill>
        <a:latin typeface="Arial" charset="0"/>
        <a:ea typeface="ＭＳ Ｐゴシック" pitchFamily="-108" charset="-128"/>
        <a:cs typeface="+mn-cs"/>
      </a:defRPr>
    </a:lvl8pPr>
    <a:lvl9pPr marL="3657600" algn="l" defTabSz="914400" rtl="0" eaLnBrk="1" latinLnBrk="0" hangingPunct="1">
      <a:defRPr kern="1200">
        <a:solidFill>
          <a:schemeClr val="tx1"/>
        </a:solidFill>
        <a:latin typeface="Arial" charset="0"/>
        <a:ea typeface="ＭＳ Ｐゴシック" pitchFamily="-108" charset="-128"/>
        <a:cs typeface="+mn-cs"/>
      </a:defRPr>
    </a:lvl9pPr>
  </p:defaultTextStyle>
  <p:extLst>
    <p:ext uri="{EFAFB233-063F-42B5-8137-9DF3F51BA10A}">
      <p15:sldGuideLst xmlns:p15="http://schemas.microsoft.com/office/powerpoint/2012/main">
        <p15:guide id="1" orient="horz" pos="4196">
          <p15:clr>
            <a:srgbClr val="A4A3A4"/>
          </p15:clr>
        </p15:guide>
        <p15:guide id="2" pos="398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6FB7"/>
    <a:srgbClr val="0076C0"/>
    <a:srgbClr val="00589A"/>
    <a:srgbClr val="3333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0059"/>
    <p:restoredTop sz="94697"/>
  </p:normalViewPr>
  <p:slideViewPr>
    <p:cSldViewPr snapToGrid="0" snapToObjects="1">
      <p:cViewPr varScale="1">
        <p:scale>
          <a:sx n="109" d="100"/>
          <a:sy n="109" d="100"/>
        </p:scale>
        <p:origin x="1422" y="108"/>
      </p:cViewPr>
      <p:guideLst>
        <p:guide orient="horz" pos="4196"/>
        <p:guide pos="3988"/>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1.xml"/><Relationship Id="rId15" Type="http://schemas.openxmlformats.org/officeDocument/2006/relationships/presProps" Target="presProps.xml"/><Relationship Id="rId10" Type="http://schemas.openxmlformats.org/officeDocument/2006/relationships/slide" Target="slides/slide5.xml"/><Relationship Id="rId4" Type="http://schemas.openxmlformats.org/officeDocument/2006/relationships/customXml" Target="../customXml/item4.xml"/><Relationship Id="rId9" Type="http://schemas.openxmlformats.org/officeDocument/2006/relationships/slide" Target="slides/slide4.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eaLnBrk="1" fontAlgn="auto" hangingPunct="1">
              <a:spcBef>
                <a:spcPts val="0"/>
              </a:spcBef>
              <a:spcAft>
                <a:spcPts val="0"/>
              </a:spcAft>
              <a:defRPr sz="1200">
                <a:latin typeface="+mn-lt"/>
                <a:ea typeface="+mn-ea"/>
                <a:cs typeface="+mn-cs"/>
              </a:defRPr>
            </a:lvl1pPr>
          </a:lstStyle>
          <a:p>
            <a:pPr>
              <a:defRPr/>
            </a:pPr>
            <a:endParaRPr lang="fr-FR"/>
          </a:p>
        </p:txBody>
      </p:sp>
      <p:sp>
        <p:nvSpPr>
          <p:cNvPr id="3" name="Espace réservé de la date 2"/>
          <p:cNvSpPr>
            <a:spLocks noGrp="1"/>
          </p:cNvSpPr>
          <p:nvPr>
            <p:ph type="dt" sz="quarter"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eaLnBrk="1" hangingPunct="1">
              <a:defRPr sz="1200" smtClean="0">
                <a:latin typeface="Calibri" panose="020F0502020204030204" pitchFamily="34" charset="0"/>
                <a:ea typeface="ＭＳ Ｐゴシック" panose="020B0600070205080204" pitchFamily="34" charset="-128"/>
              </a:defRPr>
            </a:lvl1pPr>
          </a:lstStyle>
          <a:p>
            <a:pPr>
              <a:defRPr/>
            </a:pPr>
            <a:fld id="{7D7E9876-A36D-478C-9D7C-A700474E2F1A}" type="datetime1">
              <a:rPr lang="fr-FR" altLang="en-US"/>
              <a:pPr>
                <a:defRPr/>
              </a:pPr>
              <a:t>07/03/2018</a:t>
            </a:fld>
            <a:endParaRPr lang="fr-FR" altLang="en-US"/>
          </a:p>
        </p:txBody>
      </p:sp>
      <p:sp>
        <p:nvSpPr>
          <p:cNvPr id="4" name="Espace réservé du pied de page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eaLnBrk="1" fontAlgn="auto" hangingPunct="1">
              <a:spcBef>
                <a:spcPts val="0"/>
              </a:spcBef>
              <a:spcAft>
                <a:spcPts val="0"/>
              </a:spcAft>
              <a:defRPr sz="1200">
                <a:latin typeface="+mn-lt"/>
                <a:ea typeface="+mn-ea"/>
                <a:cs typeface="+mn-cs"/>
              </a:defRPr>
            </a:lvl1pPr>
          </a:lstStyle>
          <a:p>
            <a:pPr>
              <a:defRPr/>
            </a:pPr>
            <a:endParaRPr lang="fr-FR"/>
          </a:p>
        </p:txBody>
      </p:sp>
      <p:sp>
        <p:nvSpPr>
          <p:cNvPr id="5" name="Espace réservé du numéro de diapositive 4"/>
          <p:cNvSpPr>
            <a:spLocks noGrp="1"/>
          </p:cNvSpPr>
          <p:nvPr>
            <p:ph type="sldNum" sz="quarter" idx="3"/>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atin typeface="Calibri" pitchFamily="-108" charset="0"/>
              </a:defRPr>
            </a:lvl1pPr>
          </a:lstStyle>
          <a:p>
            <a:fld id="{F7996AEC-0399-43AA-B556-105155DEE51F}" type="slidenum">
              <a:rPr lang="fr-FR" altLang="en-US"/>
              <a:pPr/>
              <a:t>‹#›</a:t>
            </a:fld>
            <a:endParaRPr lang="fr-FR" alt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nb-NO"/>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F152F27-2BCB-4097-8EF6-BC909537702D}" type="datetimeFigureOut">
              <a:rPr lang="nb-NO" smtClean="0"/>
              <a:t>07.03.2018</a:t>
            </a:fld>
            <a:endParaRPr lang="nb-NO"/>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nb-NO"/>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nb-NO"/>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nb-NO"/>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8C32661-F0E3-4416-9785-F3546F6BC501}" type="slidenum">
              <a:rPr lang="nb-NO" smtClean="0"/>
              <a:t>‹#›</a:t>
            </a:fld>
            <a:endParaRPr lang="nb-NO"/>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nb-NO"/>
          </a:p>
        </p:txBody>
      </p:sp>
      <p:sp>
        <p:nvSpPr>
          <p:cNvPr id="4" name="Slide Number Placeholder 3"/>
          <p:cNvSpPr>
            <a:spLocks noGrp="1"/>
          </p:cNvSpPr>
          <p:nvPr>
            <p:ph type="sldNum" sz="quarter" idx="10"/>
          </p:nvPr>
        </p:nvSpPr>
        <p:spPr/>
        <p:txBody>
          <a:bodyPr/>
          <a:lstStyle/>
          <a:p>
            <a:fld id="{38C32661-F0E3-4416-9785-F3546F6BC501}" type="slidenum">
              <a:rPr lang="nb-NO" smtClean="0"/>
              <a:t>3</a:t>
            </a:fld>
            <a:endParaRPr lang="nb-NO"/>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nb-NO"/>
          </a:p>
        </p:txBody>
      </p:sp>
      <p:sp>
        <p:nvSpPr>
          <p:cNvPr id="4" name="Slide Number Placeholder 3"/>
          <p:cNvSpPr>
            <a:spLocks noGrp="1"/>
          </p:cNvSpPr>
          <p:nvPr>
            <p:ph type="sldNum" sz="quarter" idx="10"/>
          </p:nvPr>
        </p:nvSpPr>
        <p:spPr/>
        <p:txBody>
          <a:bodyPr/>
          <a:lstStyle/>
          <a:p>
            <a:fld id="{38C32661-F0E3-4416-9785-F3546F6BC501}" type="slidenum">
              <a:rPr lang="nb-NO" smtClean="0"/>
              <a:t>4</a:t>
            </a:fld>
            <a:endParaRPr lang="nb-NO"/>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nb-NO"/>
          </a:p>
        </p:txBody>
      </p:sp>
      <p:sp>
        <p:nvSpPr>
          <p:cNvPr id="4" name="Slide Number Placeholder 3"/>
          <p:cNvSpPr>
            <a:spLocks noGrp="1"/>
          </p:cNvSpPr>
          <p:nvPr>
            <p:ph type="sldNum" sz="quarter" idx="10"/>
          </p:nvPr>
        </p:nvSpPr>
        <p:spPr/>
        <p:txBody>
          <a:bodyPr/>
          <a:lstStyle/>
          <a:p>
            <a:fld id="{38C32661-F0E3-4416-9785-F3546F6BC501}" type="slidenum">
              <a:rPr lang="nb-NO" smtClean="0"/>
              <a:t>6</a:t>
            </a:fld>
            <a:endParaRPr lang="nb-NO"/>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Master" Target="../slideMasters/slideMaster1.xml"/><Relationship Id="rId5" Type="http://schemas.openxmlformats.org/officeDocument/2006/relationships/image" Target="../media/image5.png"/><Relationship Id="rId4" Type="http://schemas.openxmlformats.org/officeDocument/2006/relationships/image" Target="../media/image4.jpe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pic>
        <p:nvPicPr>
          <p:cNvPr id="4" name="Image 9" descr="OHCHR_logo_EN_blue.png"/>
          <p:cNvPicPr>
            <a:picLocks noChangeAspect="1"/>
          </p:cNvPicPr>
          <p:nvPr userDrawn="1"/>
        </p:nvPicPr>
        <p:blipFill>
          <a:blip r:embed="rId2"/>
          <a:srcRect/>
          <a:stretch>
            <a:fillRect/>
          </a:stretch>
        </p:blipFill>
        <p:spPr bwMode="auto">
          <a:xfrm>
            <a:off x="7099300" y="6018213"/>
            <a:ext cx="1825625" cy="660400"/>
          </a:xfrm>
          <a:prstGeom prst="rect">
            <a:avLst/>
          </a:prstGeom>
          <a:noFill/>
          <a:ln w="9525">
            <a:noFill/>
            <a:miter lim="800000"/>
            <a:headEnd/>
            <a:tailEnd/>
          </a:ln>
        </p:spPr>
      </p:pic>
      <p:pic>
        <p:nvPicPr>
          <p:cNvPr id="5" name="Image 6" descr="UN_logo.jpg"/>
          <p:cNvPicPr>
            <a:picLocks noChangeAspect="1"/>
          </p:cNvPicPr>
          <p:nvPr userDrawn="1"/>
        </p:nvPicPr>
        <p:blipFill>
          <a:blip r:embed="rId3"/>
          <a:srcRect/>
          <a:stretch>
            <a:fillRect/>
          </a:stretch>
        </p:blipFill>
        <p:spPr bwMode="auto">
          <a:xfrm>
            <a:off x="6308725" y="6188075"/>
            <a:ext cx="574675" cy="573088"/>
          </a:xfrm>
          <a:prstGeom prst="rect">
            <a:avLst/>
          </a:prstGeom>
          <a:noFill/>
          <a:ln w="9525">
            <a:noFill/>
            <a:miter lim="800000"/>
            <a:headEnd/>
            <a:tailEnd/>
          </a:ln>
        </p:spPr>
      </p:pic>
      <p:cxnSp>
        <p:nvCxnSpPr>
          <p:cNvPr id="6" name="Connecteur droit 11"/>
          <p:cNvCxnSpPr/>
          <p:nvPr userDrawn="1"/>
        </p:nvCxnSpPr>
        <p:spPr>
          <a:xfrm rot="5400000">
            <a:off x="258762" y="328613"/>
            <a:ext cx="658813" cy="1588"/>
          </a:xfrm>
          <a:prstGeom prst="line">
            <a:avLst/>
          </a:prstGeom>
          <a:ln>
            <a:solidFill>
              <a:schemeClr val="tx2"/>
            </a:solidFill>
          </a:ln>
          <a:effectLst/>
        </p:spPr>
        <p:style>
          <a:lnRef idx="2">
            <a:schemeClr val="accent1"/>
          </a:lnRef>
          <a:fillRef idx="0">
            <a:schemeClr val="accent1"/>
          </a:fillRef>
          <a:effectRef idx="1">
            <a:schemeClr val="accent1"/>
          </a:effectRef>
          <a:fontRef idx="minor">
            <a:schemeClr val="tx1"/>
          </a:fontRef>
        </p:style>
      </p:cxnSp>
      <p:pic>
        <p:nvPicPr>
          <p:cNvPr id="7" name="Image 8" descr="title_slide_background_3_shine.jpg"/>
          <p:cNvPicPr>
            <a:picLocks noChangeAspect="1"/>
          </p:cNvPicPr>
          <p:nvPr userDrawn="1"/>
        </p:nvPicPr>
        <p:blipFill>
          <a:blip r:embed="rId4"/>
          <a:srcRect/>
          <a:stretch>
            <a:fillRect/>
          </a:stretch>
        </p:blipFill>
        <p:spPr bwMode="auto">
          <a:xfrm>
            <a:off x="-6350" y="0"/>
            <a:ext cx="9155113" cy="6865938"/>
          </a:xfrm>
          <a:prstGeom prst="rect">
            <a:avLst/>
          </a:prstGeom>
          <a:noFill/>
          <a:ln w="9525">
            <a:noFill/>
            <a:miter lim="800000"/>
            <a:headEnd/>
            <a:tailEnd/>
          </a:ln>
        </p:spPr>
      </p:pic>
      <p:cxnSp>
        <p:nvCxnSpPr>
          <p:cNvPr id="8" name="Connecteur droit 12"/>
          <p:cNvCxnSpPr/>
          <p:nvPr userDrawn="1"/>
        </p:nvCxnSpPr>
        <p:spPr>
          <a:xfrm rot="5400000">
            <a:off x="-849312" y="1438275"/>
            <a:ext cx="2874962" cy="1588"/>
          </a:xfrm>
          <a:prstGeom prst="line">
            <a:avLst/>
          </a:prstGeom>
          <a:ln>
            <a:solidFill>
              <a:schemeClr val="bg1"/>
            </a:solidFill>
          </a:ln>
          <a:effectLst/>
        </p:spPr>
        <p:style>
          <a:lnRef idx="2">
            <a:schemeClr val="accent1"/>
          </a:lnRef>
          <a:fillRef idx="0">
            <a:schemeClr val="accent1"/>
          </a:fillRef>
          <a:effectRef idx="1">
            <a:schemeClr val="accent1"/>
          </a:effectRef>
          <a:fontRef idx="minor">
            <a:schemeClr val="tx1"/>
          </a:fontRef>
        </p:style>
      </p:cxnSp>
      <p:pic>
        <p:nvPicPr>
          <p:cNvPr id="9" name="Picture 12" descr="ppt_white"/>
          <p:cNvPicPr>
            <a:picLocks noChangeAspect="1" noChangeArrowheads="1"/>
          </p:cNvPicPr>
          <p:nvPr userDrawn="1"/>
        </p:nvPicPr>
        <p:blipFill>
          <a:blip r:embed="rId5"/>
          <a:srcRect/>
          <a:stretch>
            <a:fillRect/>
          </a:stretch>
        </p:blipFill>
        <p:spPr bwMode="auto">
          <a:xfrm>
            <a:off x="4278313" y="5413375"/>
            <a:ext cx="4140200" cy="1150938"/>
          </a:xfrm>
          <a:prstGeom prst="rect">
            <a:avLst/>
          </a:prstGeom>
          <a:noFill/>
          <a:ln w="9525">
            <a:noFill/>
            <a:miter lim="800000"/>
            <a:headEnd/>
            <a:tailEnd/>
          </a:ln>
        </p:spPr>
      </p:pic>
      <p:sp>
        <p:nvSpPr>
          <p:cNvPr id="2" name="Titre 1"/>
          <p:cNvSpPr>
            <a:spLocks noGrp="1"/>
          </p:cNvSpPr>
          <p:nvPr>
            <p:ph type="ctrTitle"/>
          </p:nvPr>
        </p:nvSpPr>
        <p:spPr>
          <a:xfrm>
            <a:off x="723900" y="2041240"/>
            <a:ext cx="6590166" cy="1150263"/>
          </a:xfrm>
        </p:spPr>
        <p:txBody>
          <a:bodyPr/>
          <a:lstStyle>
            <a:lvl1pPr>
              <a:defRPr sz="2800" b="1" baseline="0">
                <a:solidFill>
                  <a:schemeClr val="bg1"/>
                </a:solidFill>
              </a:defRPr>
            </a:lvl1pPr>
          </a:lstStyle>
          <a:p>
            <a:r>
              <a:rPr lang="en-US" smtClean="0"/>
              <a:t>Cliquez et modifiez le titre</a:t>
            </a:r>
            <a:endParaRPr lang="fr-FR" dirty="0"/>
          </a:p>
        </p:txBody>
      </p:sp>
      <p:sp>
        <p:nvSpPr>
          <p:cNvPr id="3" name="Sous-titre 2"/>
          <p:cNvSpPr>
            <a:spLocks noGrp="1"/>
          </p:cNvSpPr>
          <p:nvPr>
            <p:ph type="subTitle" idx="1"/>
          </p:nvPr>
        </p:nvSpPr>
        <p:spPr>
          <a:xfrm>
            <a:off x="723900" y="4248607"/>
            <a:ext cx="6590166" cy="978756"/>
          </a:xfrm>
        </p:spPr>
        <p:txBody>
          <a:bodyPr>
            <a:normAutofit/>
          </a:bodyPr>
          <a:lstStyle>
            <a:lvl1pPr marL="0" indent="0" algn="l">
              <a:buNone/>
              <a:defRPr sz="2000" i="1">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err="1" smtClean="0"/>
              <a:t>Cliquez</a:t>
            </a:r>
            <a:r>
              <a:rPr lang="en-US" dirty="0" smtClean="0"/>
              <a:t> pour modifier le style des </a:t>
            </a:r>
            <a:r>
              <a:rPr lang="en-US" dirty="0" err="1" smtClean="0"/>
              <a:t>sous-titres</a:t>
            </a:r>
            <a:r>
              <a:rPr lang="en-US" dirty="0" smtClean="0"/>
              <a:t> du masque</a:t>
            </a:r>
            <a:endParaRPr lang="fr-FR"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solidFill>
                  <a:schemeClr val="tx2"/>
                </a:solidFill>
              </a:defRPr>
            </a:lvl1pPr>
          </a:lstStyle>
          <a:p>
            <a:r>
              <a:rPr lang="en-US" dirty="0" err="1" smtClean="0"/>
              <a:t>Cliquez</a:t>
            </a:r>
            <a:r>
              <a:rPr lang="en-US" dirty="0" smtClean="0"/>
              <a:t> et </a:t>
            </a:r>
            <a:r>
              <a:rPr lang="en-US" dirty="0" err="1" smtClean="0"/>
              <a:t>modifiez</a:t>
            </a:r>
            <a:r>
              <a:rPr lang="en-US" dirty="0" smtClean="0"/>
              <a:t> le </a:t>
            </a:r>
            <a:r>
              <a:rPr lang="en-US" dirty="0" err="1" smtClean="0"/>
              <a:t>titre</a:t>
            </a:r>
            <a:endParaRPr lang="fr-FR" dirty="0"/>
          </a:p>
        </p:txBody>
      </p:sp>
      <p:sp>
        <p:nvSpPr>
          <p:cNvPr id="3" name="Espace réservé du contenu 2"/>
          <p:cNvSpPr>
            <a:spLocks noGrp="1"/>
          </p:cNvSpPr>
          <p:nvPr>
            <p:ph idx="1"/>
          </p:nvPr>
        </p:nvSpPr>
        <p:spPr>
          <a:xfrm>
            <a:off x="740832" y="1498601"/>
            <a:ext cx="7567085" cy="4477698"/>
          </a:xfrm>
        </p:spPr>
        <p:txBody>
          <a:bodyPr/>
          <a:lstStyle/>
          <a:p>
            <a:pPr lvl="0"/>
            <a:r>
              <a:rPr lang="en-US" dirty="0" err="1" smtClean="0"/>
              <a:t>Cliquez</a:t>
            </a:r>
            <a:r>
              <a:rPr lang="en-US" dirty="0" smtClean="0"/>
              <a:t> pour modifier les styles du </a:t>
            </a:r>
            <a:r>
              <a:rPr lang="en-US" dirty="0" err="1" smtClean="0"/>
              <a:t>texte</a:t>
            </a:r>
            <a:r>
              <a:rPr lang="en-US" dirty="0" smtClean="0"/>
              <a:t> du masque</a:t>
            </a:r>
          </a:p>
          <a:p>
            <a:pPr lvl="1"/>
            <a:r>
              <a:rPr lang="en-US" dirty="0" err="1" smtClean="0"/>
              <a:t>Deuxième</a:t>
            </a:r>
            <a:r>
              <a:rPr lang="en-US" dirty="0" smtClean="0"/>
              <a:t> </a:t>
            </a:r>
            <a:r>
              <a:rPr lang="en-US" dirty="0" err="1" smtClean="0"/>
              <a:t>niveau</a:t>
            </a:r>
            <a:endParaRPr lang="en-US" dirty="0" smtClean="0"/>
          </a:p>
          <a:p>
            <a:pPr lvl="2"/>
            <a:r>
              <a:rPr lang="en-US" dirty="0" err="1" smtClean="0"/>
              <a:t>Troisième</a:t>
            </a:r>
            <a:r>
              <a:rPr lang="en-US" dirty="0" smtClean="0"/>
              <a:t> </a:t>
            </a:r>
            <a:r>
              <a:rPr lang="en-US" dirty="0" err="1" smtClean="0"/>
              <a:t>niveau</a:t>
            </a:r>
            <a:endParaRPr lang="en-US" dirty="0" smtClean="0"/>
          </a:p>
          <a:p>
            <a:pPr lvl="3"/>
            <a:r>
              <a:rPr lang="en-US" dirty="0" err="1" smtClean="0"/>
              <a:t>Quatrième</a:t>
            </a:r>
            <a:r>
              <a:rPr lang="en-US" dirty="0" smtClean="0"/>
              <a:t> </a:t>
            </a:r>
            <a:r>
              <a:rPr lang="en-US" dirty="0" err="1" smtClean="0"/>
              <a:t>niveau</a:t>
            </a:r>
            <a:endParaRPr lang="en-US" dirty="0" smtClean="0"/>
          </a:p>
          <a:p>
            <a:pPr lvl="4"/>
            <a:r>
              <a:rPr lang="en-US" dirty="0" err="1" smtClean="0"/>
              <a:t>Cinquième</a:t>
            </a:r>
            <a:r>
              <a:rPr lang="en-US" dirty="0" smtClean="0"/>
              <a:t> </a:t>
            </a:r>
            <a:r>
              <a:rPr lang="en-US" dirty="0" err="1" smtClean="0"/>
              <a:t>niveau</a:t>
            </a:r>
            <a:endParaRPr lang="fr-FR" dirty="0"/>
          </a:p>
        </p:txBody>
      </p:sp>
      <p:sp>
        <p:nvSpPr>
          <p:cNvPr id="4" name="Espace réservé de la date 3"/>
          <p:cNvSpPr>
            <a:spLocks noGrp="1"/>
          </p:cNvSpPr>
          <p:nvPr>
            <p:ph type="dt" sz="half" idx="10"/>
          </p:nvPr>
        </p:nvSpPr>
        <p:spPr/>
        <p:txBody>
          <a:bodyPr/>
          <a:lstStyle>
            <a:lvl1pPr>
              <a:defRPr/>
            </a:lvl1pPr>
          </a:lstStyle>
          <a:p>
            <a:pPr>
              <a:defRPr/>
            </a:pPr>
            <a:fld id="{98142015-8298-4EE2-8A42-70FEA56A2A68}" type="datetime1">
              <a:rPr lang="fr-FR" altLang="en-US"/>
              <a:pPr>
                <a:defRPr/>
              </a:pPr>
              <a:t>07/03/2018</a:t>
            </a:fld>
            <a:endParaRPr lang="fr-FR" altLang="en-US"/>
          </a:p>
        </p:txBody>
      </p:sp>
      <p:sp>
        <p:nvSpPr>
          <p:cNvPr id="5" name="Espace réservé du pied de page 4"/>
          <p:cNvSpPr>
            <a:spLocks noGrp="1"/>
          </p:cNvSpPr>
          <p:nvPr>
            <p:ph type="ftr" sz="quarter" idx="11"/>
          </p:nvPr>
        </p:nvSpPr>
        <p:spPr/>
        <p:txBody>
          <a:bodyPr/>
          <a:lstStyle>
            <a:lvl1pPr>
              <a:defRPr/>
            </a:lvl1pPr>
          </a:lstStyle>
          <a:p>
            <a:pPr>
              <a:defRPr/>
            </a:pPr>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solidFill>
                  <a:srgbClr val="0076C0"/>
                </a:solidFill>
              </a:defRPr>
            </a:lvl1pPr>
          </a:lstStyle>
          <a:p>
            <a:r>
              <a:rPr lang="en-US" dirty="0" err="1" smtClean="0"/>
              <a:t>Cliquez</a:t>
            </a:r>
            <a:r>
              <a:rPr lang="en-US" dirty="0" smtClean="0"/>
              <a:t> et </a:t>
            </a:r>
            <a:r>
              <a:rPr lang="en-US" dirty="0" err="1" smtClean="0"/>
              <a:t>modifiez</a:t>
            </a:r>
            <a:r>
              <a:rPr lang="en-US" dirty="0" smtClean="0"/>
              <a:t> le </a:t>
            </a:r>
            <a:r>
              <a:rPr lang="en-US" dirty="0" err="1" smtClean="0"/>
              <a:t>titre</a:t>
            </a:r>
            <a:endParaRPr lang="fr-FR" dirty="0"/>
          </a:p>
        </p:txBody>
      </p:sp>
      <p:sp>
        <p:nvSpPr>
          <p:cNvPr id="3" name="Espace réservé du contenu 2"/>
          <p:cNvSpPr>
            <a:spLocks noGrp="1"/>
          </p:cNvSpPr>
          <p:nvPr>
            <p:ph sz="half" idx="1"/>
          </p:nvPr>
        </p:nvSpPr>
        <p:spPr>
          <a:xfrm>
            <a:off x="740832" y="1498601"/>
            <a:ext cx="3754968" cy="4477698"/>
          </a:xfrm>
        </p:spPr>
        <p:txBody>
          <a:bodyPr/>
          <a:lstStyle>
            <a:lvl1pPr>
              <a:defRPr sz="2400"/>
            </a:lvl1pPr>
            <a:lvl2pPr>
              <a:defRPr sz="2200"/>
            </a:lvl2pPr>
            <a:lvl3pPr>
              <a:defRPr sz="2000"/>
            </a:lvl3pPr>
            <a:lvl4pPr>
              <a:defRPr sz="2000"/>
            </a:lvl4pPr>
            <a:lvl5pPr>
              <a:defRPr sz="2000"/>
            </a:lvl5pPr>
            <a:lvl6pPr>
              <a:defRPr sz="1800"/>
            </a:lvl6pPr>
            <a:lvl7pPr>
              <a:defRPr sz="1800"/>
            </a:lvl7pPr>
            <a:lvl8pPr>
              <a:defRPr sz="1800"/>
            </a:lvl8pPr>
            <a:lvl9pPr>
              <a:defRPr sz="1800"/>
            </a:lvl9pPr>
          </a:lstStyle>
          <a:p>
            <a:pPr lvl="0"/>
            <a:r>
              <a:rPr lang="en-US" dirty="0" err="1" smtClean="0"/>
              <a:t>Cliquez</a:t>
            </a:r>
            <a:r>
              <a:rPr lang="en-US" dirty="0" smtClean="0"/>
              <a:t> pour modifier les styles du </a:t>
            </a:r>
            <a:r>
              <a:rPr lang="en-US" dirty="0" err="1" smtClean="0"/>
              <a:t>texte</a:t>
            </a:r>
            <a:r>
              <a:rPr lang="en-US" dirty="0" smtClean="0"/>
              <a:t> du masque</a:t>
            </a:r>
          </a:p>
          <a:p>
            <a:pPr lvl="1"/>
            <a:r>
              <a:rPr lang="en-US" dirty="0" err="1" smtClean="0"/>
              <a:t>Deuxième</a:t>
            </a:r>
            <a:r>
              <a:rPr lang="en-US" dirty="0" smtClean="0"/>
              <a:t> </a:t>
            </a:r>
            <a:r>
              <a:rPr lang="en-US" dirty="0" err="1" smtClean="0"/>
              <a:t>niveau</a:t>
            </a:r>
            <a:endParaRPr lang="en-US" dirty="0" smtClean="0"/>
          </a:p>
          <a:p>
            <a:pPr lvl="2"/>
            <a:r>
              <a:rPr lang="en-US" dirty="0" err="1" smtClean="0"/>
              <a:t>Troisième</a:t>
            </a:r>
            <a:r>
              <a:rPr lang="en-US" dirty="0" smtClean="0"/>
              <a:t> </a:t>
            </a:r>
            <a:r>
              <a:rPr lang="en-US" dirty="0" err="1" smtClean="0"/>
              <a:t>niveau</a:t>
            </a:r>
            <a:endParaRPr lang="en-US" dirty="0" smtClean="0"/>
          </a:p>
          <a:p>
            <a:pPr lvl="3"/>
            <a:r>
              <a:rPr lang="en-US" dirty="0" err="1" smtClean="0"/>
              <a:t>Quatrième</a:t>
            </a:r>
            <a:r>
              <a:rPr lang="en-US" dirty="0" smtClean="0"/>
              <a:t> </a:t>
            </a:r>
            <a:r>
              <a:rPr lang="en-US" dirty="0" err="1" smtClean="0"/>
              <a:t>niveau</a:t>
            </a:r>
            <a:endParaRPr lang="en-US" dirty="0" smtClean="0"/>
          </a:p>
          <a:p>
            <a:pPr lvl="4"/>
            <a:r>
              <a:rPr lang="en-US" dirty="0" err="1" smtClean="0"/>
              <a:t>Cinquième</a:t>
            </a:r>
            <a:r>
              <a:rPr lang="en-US" dirty="0" smtClean="0"/>
              <a:t> </a:t>
            </a:r>
            <a:r>
              <a:rPr lang="en-US" dirty="0" err="1" smtClean="0"/>
              <a:t>niveau</a:t>
            </a:r>
            <a:endParaRPr lang="fr-FR" dirty="0"/>
          </a:p>
        </p:txBody>
      </p:sp>
      <p:sp>
        <p:nvSpPr>
          <p:cNvPr id="4" name="Espace réservé du contenu 3"/>
          <p:cNvSpPr>
            <a:spLocks noGrp="1"/>
          </p:cNvSpPr>
          <p:nvPr>
            <p:ph sz="half" idx="2"/>
          </p:nvPr>
        </p:nvSpPr>
        <p:spPr>
          <a:xfrm>
            <a:off x="4648200" y="1498601"/>
            <a:ext cx="3659717" cy="4477698"/>
          </a:xfrm>
        </p:spPr>
        <p:txBody>
          <a:bodyPr/>
          <a:lstStyle>
            <a:lvl1pPr>
              <a:defRPr sz="2400"/>
            </a:lvl1pPr>
            <a:lvl2pPr>
              <a:defRPr sz="2200"/>
            </a:lvl2pPr>
            <a:lvl3pPr>
              <a:defRPr sz="2000"/>
            </a:lvl3pPr>
            <a:lvl4pPr>
              <a:defRPr sz="2000"/>
            </a:lvl4pPr>
            <a:lvl5pPr>
              <a:defRPr sz="2000"/>
            </a:lvl5pPr>
            <a:lvl6pPr>
              <a:defRPr sz="1800"/>
            </a:lvl6pPr>
            <a:lvl7pPr>
              <a:defRPr sz="1800"/>
            </a:lvl7pPr>
            <a:lvl8pPr>
              <a:defRPr sz="1800"/>
            </a:lvl8pPr>
            <a:lvl9pPr>
              <a:defRPr sz="1800"/>
            </a:lvl9pPr>
          </a:lstStyle>
          <a:p>
            <a:pPr lvl="0"/>
            <a:r>
              <a:rPr lang="en-US" dirty="0" err="1" smtClean="0"/>
              <a:t>Cliquez</a:t>
            </a:r>
            <a:r>
              <a:rPr lang="en-US" dirty="0" smtClean="0"/>
              <a:t> pour modifier les styles du </a:t>
            </a:r>
            <a:r>
              <a:rPr lang="en-US" dirty="0" err="1" smtClean="0"/>
              <a:t>texte</a:t>
            </a:r>
            <a:r>
              <a:rPr lang="en-US" dirty="0" smtClean="0"/>
              <a:t> du masque</a:t>
            </a:r>
          </a:p>
          <a:p>
            <a:pPr lvl="1"/>
            <a:r>
              <a:rPr lang="en-US" dirty="0" err="1" smtClean="0"/>
              <a:t>Deuxième</a:t>
            </a:r>
            <a:r>
              <a:rPr lang="en-US" dirty="0" smtClean="0"/>
              <a:t> </a:t>
            </a:r>
            <a:r>
              <a:rPr lang="en-US" dirty="0" err="1" smtClean="0"/>
              <a:t>niveau</a:t>
            </a:r>
            <a:endParaRPr lang="en-US" dirty="0" smtClean="0"/>
          </a:p>
          <a:p>
            <a:pPr lvl="2"/>
            <a:r>
              <a:rPr lang="en-US" dirty="0" err="1" smtClean="0"/>
              <a:t>Troisième</a:t>
            </a:r>
            <a:r>
              <a:rPr lang="en-US" dirty="0" smtClean="0"/>
              <a:t> </a:t>
            </a:r>
            <a:r>
              <a:rPr lang="en-US" dirty="0" err="1" smtClean="0"/>
              <a:t>niveau</a:t>
            </a:r>
            <a:endParaRPr lang="en-US" dirty="0" smtClean="0"/>
          </a:p>
          <a:p>
            <a:pPr lvl="3"/>
            <a:r>
              <a:rPr lang="en-US" dirty="0" err="1" smtClean="0"/>
              <a:t>Quatrième</a:t>
            </a:r>
            <a:r>
              <a:rPr lang="en-US" dirty="0" smtClean="0"/>
              <a:t> </a:t>
            </a:r>
            <a:r>
              <a:rPr lang="en-US" dirty="0" err="1" smtClean="0"/>
              <a:t>niveau</a:t>
            </a:r>
            <a:endParaRPr lang="en-US" dirty="0" smtClean="0"/>
          </a:p>
          <a:p>
            <a:pPr lvl="4"/>
            <a:r>
              <a:rPr lang="en-US" dirty="0" err="1" smtClean="0"/>
              <a:t>Cinquième</a:t>
            </a:r>
            <a:r>
              <a:rPr lang="en-US" dirty="0" smtClean="0"/>
              <a:t> </a:t>
            </a:r>
            <a:r>
              <a:rPr lang="en-US" dirty="0" err="1" smtClean="0"/>
              <a:t>niveau</a:t>
            </a:r>
            <a:endParaRPr lang="fr-FR" dirty="0"/>
          </a:p>
        </p:txBody>
      </p:sp>
      <p:sp>
        <p:nvSpPr>
          <p:cNvPr id="5" name="Espace réservé de la date 3"/>
          <p:cNvSpPr>
            <a:spLocks noGrp="1"/>
          </p:cNvSpPr>
          <p:nvPr>
            <p:ph type="dt" sz="half" idx="10"/>
          </p:nvPr>
        </p:nvSpPr>
        <p:spPr/>
        <p:txBody>
          <a:bodyPr/>
          <a:lstStyle>
            <a:lvl1pPr>
              <a:defRPr/>
            </a:lvl1pPr>
          </a:lstStyle>
          <a:p>
            <a:pPr>
              <a:defRPr/>
            </a:pPr>
            <a:fld id="{91DAD7B1-8EB3-4B78-8A40-7152085D916B}" type="datetime1">
              <a:rPr lang="fr-FR" altLang="en-US"/>
              <a:pPr>
                <a:defRPr/>
              </a:pPr>
              <a:t>07/03/2018</a:t>
            </a:fld>
            <a:endParaRPr lang="fr-FR" altLang="en-US"/>
          </a:p>
        </p:txBody>
      </p:sp>
      <p:sp>
        <p:nvSpPr>
          <p:cNvPr id="6" name="Espace réservé du pied de page 4"/>
          <p:cNvSpPr>
            <a:spLocks noGrp="1"/>
          </p:cNvSpPr>
          <p:nvPr>
            <p:ph type="ftr" sz="quarter" idx="11"/>
          </p:nvPr>
        </p:nvSpPr>
        <p:spPr/>
        <p:txBody>
          <a:bodyPr/>
          <a:lstStyle>
            <a:lvl1pPr>
              <a:defRPr/>
            </a:lvl1pPr>
          </a:lstStyle>
          <a:p>
            <a:pPr>
              <a:defRPr/>
            </a:pPr>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solidFill>
                  <a:srgbClr val="0076C0"/>
                </a:solidFill>
              </a:defRPr>
            </a:lvl1pPr>
          </a:lstStyle>
          <a:p>
            <a:r>
              <a:rPr lang="en-US" dirty="0" err="1" smtClean="0"/>
              <a:t>Cliquez</a:t>
            </a:r>
            <a:r>
              <a:rPr lang="en-US" dirty="0" smtClean="0"/>
              <a:t> et </a:t>
            </a:r>
            <a:r>
              <a:rPr lang="en-US" dirty="0" err="1" smtClean="0"/>
              <a:t>modifiez</a:t>
            </a:r>
            <a:r>
              <a:rPr lang="en-US" dirty="0" smtClean="0"/>
              <a:t> le </a:t>
            </a:r>
            <a:r>
              <a:rPr lang="en-US" dirty="0" err="1" smtClean="0"/>
              <a:t>titre</a:t>
            </a:r>
            <a:endParaRPr lang="fr-FR" dirty="0"/>
          </a:p>
        </p:txBody>
      </p:sp>
      <p:sp>
        <p:nvSpPr>
          <p:cNvPr id="3" name="Espace réservé du texte 2"/>
          <p:cNvSpPr>
            <a:spLocks noGrp="1"/>
          </p:cNvSpPr>
          <p:nvPr>
            <p:ph type="body" idx="1"/>
          </p:nvPr>
        </p:nvSpPr>
        <p:spPr>
          <a:xfrm>
            <a:off x="740832" y="1498600"/>
            <a:ext cx="3756556" cy="676275"/>
          </a:xfrm>
        </p:spPr>
        <p:txBody>
          <a:bodyPr anchor="b">
            <a:noAutofit/>
          </a:bodyPr>
          <a:lstStyle>
            <a:lvl1pPr marL="0" indent="0">
              <a:buNone/>
              <a:defRPr sz="20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err="1" smtClean="0"/>
              <a:t>Cliquez</a:t>
            </a:r>
            <a:r>
              <a:rPr lang="en-US" dirty="0" smtClean="0"/>
              <a:t> pour modifier les styles du </a:t>
            </a:r>
            <a:r>
              <a:rPr lang="en-US" dirty="0" err="1" smtClean="0"/>
              <a:t>texte</a:t>
            </a:r>
            <a:r>
              <a:rPr lang="en-US" dirty="0" smtClean="0"/>
              <a:t> du masque</a:t>
            </a:r>
          </a:p>
        </p:txBody>
      </p:sp>
      <p:sp>
        <p:nvSpPr>
          <p:cNvPr id="4" name="Espace réservé du contenu 3"/>
          <p:cNvSpPr>
            <a:spLocks noGrp="1"/>
          </p:cNvSpPr>
          <p:nvPr>
            <p:ph sz="half" idx="2"/>
          </p:nvPr>
        </p:nvSpPr>
        <p:spPr>
          <a:xfrm>
            <a:off x="740832" y="2174875"/>
            <a:ext cx="3756556" cy="3801423"/>
          </a:xfrm>
        </p:spPr>
        <p:txBody>
          <a:bodyPr/>
          <a:lstStyle>
            <a:lvl1pPr>
              <a:defRPr sz="2000"/>
            </a:lvl1pPr>
            <a:lvl2pPr>
              <a:defRPr sz="2000"/>
            </a:lvl2pPr>
            <a:lvl3pPr>
              <a:defRPr sz="2000"/>
            </a:lvl3pPr>
            <a:lvl4pPr>
              <a:defRPr sz="2000"/>
            </a:lvl4pPr>
            <a:lvl5pPr>
              <a:defRPr sz="2000"/>
            </a:lvl5pPr>
            <a:lvl6pPr>
              <a:defRPr sz="1600"/>
            </a:lvl6pPr>
            <a:lvl7pPr>
              <a:defRPr sz="1600"/>
            </a:lvl7pPr>
            <a:lvl8pPr>
              <a:defRPr sz="1600"/>
            </a:lvl8pPr>
            <a:lvl9pPr>
              <a:defRPr sz="1600"/>
            </a:lvl9pPr>
          </a:lstStyle>
          <a:p>
            <a:pPr lvl="0"/>
            <a:r>
              <a:rPr lang="en-US" dirty="0" err="1" smtClean="0"/>
              <a:t>Cliquez</a:t>
            </a:r>
            <a:r>
              <a:rPr lang="en-US" dirty="0" smtClean="0"/>
              <a:t> pour modifier les styles du </a:t>
            </a:r>
            <a:r>
              <a:rPr lang="en-US" dirty="0" err="1" smtClean="0"/>
              <a:t>texte</a:t>
            </a:r>
            <a:r>
              <a:rPr lang="en-US" dirty="0" smtClean="0"/>
              <a:t> du masque</a:t>
            </a:r>
          </a:p>
          <a:p>
            <a:pPr lvl="1"/>
            <a:r>
              <a:rPr lang="en-US" dirty="0" err="1" smtClean="0"/>
              <a:t>Deuxième</a:t>
            </a:r>
            <a:r>
              <a:rPr lang="en-US" dirty="0" smtClean="0"/>
              <a:t> </a:t>
            </a:r>
            <a:r>
              <a:rPr lang="en-US" dirty="0" err="1" smtClean="0"/>
              <a:t>niveau</a:t>
            </a:r>
            <a:endParaRPr lang="en-US" dirty="0" smtClean="0"/>
          </a:p>
          <a:p>
            <a:pPr lvl="2"/>
            <a:r>
              <a:rPr lang="en-US" dirty="0" err="1" smtClean="0"/>
              <a:t>Troisième</a:t>
            </a:r>
            <a:r>
              <a:rPr lang="en-US" dirty="0" smtClean="0"/>
              <a:t> </a:t>
            </a:r>
            <a:r>
              <a:rPr lang="en-US" dirty="0" err="1" smtClean="0"/>
              <a:t>niveau</a:t>
            </a:r>
            <a:endParaRPr lang="en-US" dirty="0" smtClean="0"/>
          </a:p>
          <a:p>
            <a:pPr lvl="3"/>
            <a:r>
              <a:rPr lang="en-US" dirty="0" err="1" smtClean="0"/>
              <a:t>Quatrième</a:t>
            </a:r>
            <a:r>
              <a:rPr lang="en-US" dirty="0" smtClean="0"/>
              <a:t> </a:t>
            </a:r>
            <a:r>
              <a:rPr lang="en-US" dirty="0" err="1" smtClean="0"/>
              <a:t>niveau</a:t>
            </a:r>
            <a:endParaRPr lang="en-US" dirty="0" smtClean="0"/>
          </a:p>
          <a:p>
            <a:pPr lvl="4"/>
            <a:r>
              <a:rPr lang="en-US" dirty="0" err="1" smtClean="0"/>
              <a:t>Cinquième</a:t>
            </a:r>
            <a:r>
              <a:rPr lang="en-US" dirty="0" smtClean="0"/>
              <a:t> </a:t>
            </a:r>
            <a:r>
              <a:rPr lang="en-US" dirty="0" err="1" smtClean="0"/>
              <a:t>niveau</a:t>
            </a:r>
            <a:endParaRPr lang="fr-FR" dirty="0"/>
          </a:p>
        </p:txBody>
      </p:sp>
      <p:sp>
        <p:nvSpPr>
          <p:cNvPr id="5" name="Espace réservé du texte 4"/>
          <p:cNvSpPr>
            <a:spLocks noGrp="1"/>
          </p:cNvSpPr>
          <p:nvPr>
            <p:ph type="body" sz="quarter" idx="3"/>
          </p:nvPr>
        </p:nvSpPr>
        <p:spPr>
          <a:xfrm>
            <a:off x="4645026" y="1498600"/>
            <a:ext cx="3662892" cy="676275"/>
          </a:xfrm>
        </p:spPr>
        <p:txBody>
          <a:bodyPr anchor="b">
            <a:noAutofit/>
          </a:bodyPr>
          <a:lstStyle>
            <a:lvl1pPr marL="0" indent="0">
              <a:buNone/>
              <a:defRPr sz="20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err="1" smtClean="0"/>
              <a:t>Cliquez</a:t>
            </a:r>
            <a:r>
              <a:rPr lang="en-US" dirty="0" smtClean="0"/>
              <a:t> pour modifier les styles du </a:t>
            </a:r>
            <a:r>
              <a:rPr lang="en-US" dirty="0" err="1" smtClean="0"/>
              <a:t>texte</a:t>
            </a:r>
            <a:r>
              <a:rPr lang="en-US" dirty="0" smtClean="0"/>
              <a:t> du masque</a:t>
            </a:r>
          </a:p>
        </p:txBody>
      </p:sp>
      <p:sp>
        <p:nvSpPr>
          <p:cNvPr id="6" name="Espace réservé du contenu 5"/>
          <p:cNvSpPr>
            <a:spLocks noGrp="1"/>
          </p:cNvSpPr>
          <p:nvPr>
            <p:ph sz="quarter" idx="4"/>
          </p:nvPr>
        </p:nvSpPr>
        <p:spPr>
          <a:xfrm>
            <a:off x="4645026" y="2174875"/>
            <a:ext cx="3662892" cy="3801423"/>
          </a:xfrm>
        </p:spPr>
        <p:txBody>
          <a:bodyPr/>
          <a:lstStyle>
            <a:lvl1pPr>
              <a:defRPr sz="2000"/>
            </a:lvl1pPr>
            <a:lvl2pPr>
              <a:defRPr sz="2000"/>
            </a:lvl2pPr>
            <a:lvl3pPr>
              <a:defRPr sz="2000"/>
            </a:lvl3pPr>
            <a:lvl4pPr>
              <a:defRPr sz="2000"/>
            </a:lvl4pPr>
            <a:lvl5pPr>
              <a:defRPr sz="2000"/>
            </a:lvl5pPr>
            <a:lvl6pPr>
              <a:defRPr sz="1600"/>
            </a:lvl6pPr>
            <a:lvl7pPr>
              <a:defRPr sz="1600"/>
            </a:lvl7pPr>
            <a:lvl8pPr>
              <a:defRPr sz="1600"/>
            </a:lvl8pPr>
            <a:lvl9pPr>
              <a:defRPr sz="1600"/>
            </a:lvl9pPr>
          </a:lstStyle>
          <a:p>
            <a:pPr lvl="0"/>
            <a:r>
              <a:rPr lang="en-US" dirty="0" err="1" smtClean="0"/>
              <a:t>Cliquez</a:t>
            </a:r>
            <a:r>
              <a:rPr lang="en-US" dirty="0" smtClean="0"/>
              <a:t> pour modifier les styles du </a:t>
            </a:r>
            <a:r>
              <a:rPr lang="en-US" dirty="0" err="1" smtClean="0"/>
              <a:t>texte</a:t>
            </a:r>
            <a:r>
              <a:rPr lang="en-US" dirty="0" smtClean="0"/>
              <a:t> du masque</a:t>
            </a:r>
          </a:p>
          <a:p>
            <a:pPr lvl="1"/>
            <a:r>
              <a:rPr lang="en-US" dirty="0" err="1" smtClean="0"/>
              <a:t>Deuxième</a:t>
            </a:r>
            <a:r>
              <a:rPr lang="en-US" dirty="0" smtClean="0"/>
              <a:t> </a:t>
            </a:r>
            <a:r>
              <a:rPr lang="en-US" dirty="0" err="1" smtClean="0"/>
              <a:t>niveau</a:t>
            </a:r>
            <a:endParaRPr lang="en-US" dirty="0" smtClean="0"/>
          </a:p>
          <a:p>
            <a:pPr lvl="2"/>
            <a:r>
              <a:rPr lang="en-US" dirty="0" err="1" smtClean="0"/>
              <a:t>Troisième</a:t>
            </a:r>
            <a:r>
              <a:rPr lang="en-US" dirty="0" smtClean="0"/>
              <a:t> </a:t>
            </a:r>
            <a:r>
              <a:rPr lang="en-US" dirty="0" err="1" smtClean="0"/>
              <a:t>niveau</a:t>
            </a:r>
            <a:endParaRPr lang="en-US" dirty="0" smtClean="0"/>
          </a:p>
          <a:p>
            <a:pPr lvl="3"/>
            <a:r>
              <a:rPr lang="en-US" dirty="0" err="1" smtClean="0"/>
              <a:t>Quatrième</a:t>
            </a:r>
            <a:r>
              <a:rPr lang="en-US" dirty="0" smtClean="0"/>
              <a:t> </a:t>
            </a:r>
            <a:r>
              <a:rPr lang="en-US" dirty="0" err="1" smtClean="0"/>
              <a:t>niveau</a:t>
            </a:r>
            <a:endParaRPr lang="en-US" dirty="0" smtClean="0"/>
          </a:p>
          <a:p>
            <a:pPr lvl="4"/>
            <a:r>
              <a:rPr lang="en-US" dirty="0" err="1" smtClean="0"/>
              <a:t>Cinquième</a:t>
            </a:r>
            <a:r>
              <a:rPr lang="en-US" dirty="0" smtClean="0"/>
              <a:t> </a:t>
            </a:r>
            <a:r>
              <a:rPr lang="en-US" dirty="0" err="1" smtClean="0"/>
              <a:t>niveau</a:t>
            </a:r>
            <a:endParaRPr lang="fr-FR" dirty="0"/>
          </a:p>
        </p:txBody>
      </p:sp>
      <p:sp>
        <p:nvSpPr>
          <p:cNvPr id="7" name="Espace réservé de la date 3"/>
          <p:cNvSpPr>
            <a:spLocks noGrp="1"/>
          </p:cNvSpPr>
          <p:nvPr>
            <p:ph type="dt" sz="half" idx="10"/>
          </p:nvPr>
        </p:nvSpPr>
        <p:spPr/>
        <p:txBody>
          <a:bodyPr/>
          <a:lstStyle>
            <a:lvl1pPr>
              <a:defRPr/>
            </a:lvl1pPr>
          </a:lstStyle>
          <a:p>
            <a:pPr>
              <a:defRPr/>
            </a:pPr>
            <a:fld id="{4130994D-D9BD-4A9F-9A97-3247AC9B06C8}" type="datetime1">
              <a:rPr lang="fr-FR" altLang="en-US"/>
              <a:pPr>
                <a:defRPr/>
              </a:pPr>
              <a:t>07/03/2018</a:t>
            </a:fld>
            <a:endParaRPr lang="fr-FR" altLang="en-US"/>
          </a:p>
        </p:txBody>
      </p:sp>
      <p:sp>
        <p:nvSpPr>
          <p:cNvPr id="8" name="Espace réservé du pied de page 4"/>
          <p:cNvSpPr>
            <a:spLocks noGrp="1"/>
          </p:cNvSpPr>
          <p:nvPr>
            <p:ph type="ftr" sz="quarter" idx="11"/>
          </p:nvPr>
        </p:nvSpPr>
        <p:spPr/>
        <p:txBody>
          <a:bodyPr/>
          <a:lstStyle>
            <a:lvl1pPr>
              <a:defRPr/>
            </a:lvl1pPr>
          </a:lstStyle>
          <a:p>
            <a:pPr>
              <a:defRPr/>
            </a:pPr>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solidFill>
                  <a:srgbClr val="0076C0"/>
                </a:solidFill>
              </a:defRPr>
            </a:lvl1pPr>
          </a:lstStyle>
          <a:p>
            <a:r>
              <a:rPr lang="en-US" dirty="0" err="1" smtClean="0"/>
              <a:t>Cliquez</a:t>
            </a:r>
            <a:r>
              <a:rPr lang="en-US" dirty="0" smtClean="0"/>
              <a:t> et </a:t>
            </a:r>
            <a:r>
              <a:rPr lang="en-US" dirty="0" err="1" smtClean="0"/>
              <a:t>modifiez</a:t>
            </a:r>
            <a:r>
              <a:rPr lang="en-US" dirty="0" smtClean="0"/>
              <a:t> le </a:t>
            </a:r>
            <a:r>
              <a:rPr lang="en-US" dirty="0" err="1" smtClean="0"/>
              <a:t>titre</a:t>
            </a:r>
            <a:endParaRPr lang="fr-FR" dirty="0"/>
          </a:p>
        </p:txBody>
      </p:sp>
      <p:sp>
        <p:nvSpPr>
          <p:cNvPr id="3" name="Espace réservé de la date 3"/>
          <p:cNvSpPr>
            <a:spLocks noGrp="1"/>
          </p:cNvSpPr>
          <p:nvPr>
            <p:ph type="dt" sz="half" idx="10"/>
          </p:nvPr>
        </p:nvSpPr>
        <p:spPr/>
        <p:txBody>
          <a:bodyPr/>
          <a:lstStyle>
            <a:lvl1pPr>
              <a:defRPr/>
            </a:lvl1pPr>
          </a:lstStyle>
          <a:p>
            <a:pPr>
              <a:defRPr/>
            </a:pPr>
            <a:fld id="{73051A21-E0EB-4E32-B0C7-CF9A90352328}" type="datetime1">
              <a:rPr lang="fr-FR" altLang="en-US"/>
              <a:pPr>
                <a:defRPr/>
              </a:pPr>
              <a:t>07/03/2018</a:t>
            </a:fld>
            <a:endParaRPr lang="fr-FR" altLang="en-US"/>
          </a:p>
        </p:txBody>
      </p:sp>
      <p:sp>
        <p:nvSpPr>
          <p:cNvPr id="4" name="Espace réservé du pied de page 4"/>
          <p:cNvSpPr>
            <a:spLocks noGrp="1"/>
          </p:cNvSpPr>
          <p:nvPr>
            <p:ph type="ftr" sz="quarter" idx="11"/>
          </p:nvPr>
        </p:nvSpPr>
        <p:spPr/>
        <p:txBody>
          <a:bodyPr/>
          <a:lstStyle>
            <a:lvl1pPr>
              <a:defRPr/>
            </a:lvl1pPr>
          </a:lstStyle>
          <a:p>
            <a:pPr>
              <a:defRPr/>
            </a:pPr>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3"/>
          <p:cNvSpPr>
            <a:spLocks noGrp="1"/>
          </p:cNvSpPr>
          <p:nvPr>
            <p:ph type="dt" sz="half" idx="10"/>
          </p:nvPr>
        </p:nvSpPr>
        <p:spPr/>
        <p:txBody>
          <a:bodyPr/>
          <a:lstStyle>
            <a:lvl1pPr>
              <a:defRPr/>
            </a:lvl1pPr>
          </a:lstStyle>
          <a:p>
            <a:pPr>
              <a:defRPr/>
            </a:pPr>
            <a:fld id="{B8A20F58-ADC0-44FE-95FA-C77BC599F501}" type="datetime1">
              <a:rPr lang="fr-FR" altLang="en-US"/>
              <a:pPr>
                <a:defRPr/>
              </a:pPr>
              <a:t>07/03/2018</a:t>
            </a:fld>
            <a:endParaRPr lang="fr-FR" altLang="en-US"/>
          </a:p>
        </p:txBody>
      </p:sp>
      <p:sp>
        <p:nvSpPr>
          <p:cNvPr id="3" name="Espace réservé du pied de page 4"/>
          <p:cNvSpPr>
            <a:spLocks noGrp="1"/>
          </p:cNvSpPr>
          <p:nvPr>
            <p:ph type="ftr" sz="quarter" idx="11"/>
          </p:nvPr>
        </p:nvSpPr>
        <p:spPr/>
        <p:txBody>
          <a:bodyPr/>
          <a:lstStyle>
            <a:lvl1pPr>
              <a:defRPr/>
            </a:lvl1pPr>
          </a:lstStyle>
          <a:p>
            <a:pPr>
              <a:defRPr/>
            </a:pPr>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spTree>
      <p:nvGrpSpPr>
        <p:cNvPr id="1" name=""/>
        <p:cNvGrpSpPr/>
        <p:nvPr/>
      </p:nvGrpSpPr>
      <p:grpSpPr>
        <a:xfrm>
          <a:off x="0" y="0"/>
          <a:ext cx="0" cy="0"/>
          <a:chOff x="0" y="0"/>
          <a:chExt cx="0" cy="0"/>
        </a:xfrm>
      </p:grpSpPr>
      <p:cxnSp>
        <p:nvCxnSpPr>
          <p:cNvPr id="5" name="Connecteur droit 11"/>
          <p:cNvCxnSpPr/>
          <p:nvPr userDrawn="1"/>
        </p:nvCxnSpPr>
        <p:spPr>
          <a:xfrm rot="5400000">
            <a:off x="258762" y="328613"/>
            <a:ext cx="658813" cy="1588"/>
          </a:xfrm>
          <a:prstGeom prst="line">
            <a:avLst/>
          </a:prstGeom>
          <a:ln>
            <a:solidFill>
              <a:schemeClr val="tx2"/>
            </a:solidFill>
          </a:ln>
          <a:effectLst/>
        </p:spPr>
        <p:style>
          <a:lnRef idx="2">
            <a:schemeClr val="accent1"/>
          </a:lnRef>
          <a:fillRef idx="0">
            <a:schemeClr val="accent1"/>
          </a:fillRef>
          <a:effectRef idx="1">
            <a:schemeClr val="accent1"/>
          </a:effectRef>
          <a:fontRef idx="minor">
            <a:schemeClr val="tx1"/>
          </a:fontRef>
        </p:style>
      </p:cxnSp>
      <p:pic>
        <p:nvPicPr>
          <p:cNvPr id="6" name="Picture 9" descr="ppt"/>
          <p:cNvPicPr>
            <a:picLocks noChangeAspect="1" noChangeArrowheads="1"/>
          </p:cNvPicPr>
          <p:nvPr userDrawn="1"/>
        </p:nvPicPr>
        <p:blipFill>
          <a:blip r:embed="rId2"/>
          <a:srcRect/>
          <a:stretch>
            <a:fillRect/>
          </a:stretch>
        </p:blipFill>
        <p:spPr bwMode="auto">
          <a:xfrm>
            <a:off x="6326188" y="6038850"/>
            <a:ext cx="2552700" cy="708025"/>
          </a:xfrm>
          <a:prstGeom prst="rect">
            <a:avLst/>
          </a:prstGeom>
          <a:noFill/>
          <a:ln w="9525">
            <a:noFill/>
            <a:miter lim="800000"/>
            <a:headEnd/>
            <a:tailEnd/>
          </a:ln>
        </p:spPr>
      </p:pic>
      <p:sp>
        <p:nvSpPr>
          <p:cNvPr id="2" name="Titre 1"/>
          <p:cNvSpPr>
            <a:spLocks noGrp="1"/>
          </p:cNvSpPr>
          <p:nvPr>
            <p:ph type="title"/>
          </p:nvPr>
        </p:nvSpPr>
        <p:spPr>
          <a:xfrm>
            <a:off x="714397" y="273050"/>
            <a:ext cx="2751116" cy="1162050"/>
          </a:xfrm>
        </p:spPr>
        <p:txBody>
          <a:bodyPr/>
          <a:lstStyle>
            <a:lvl1pPr algn="l">
              <a:defRPr sz="2000" b="1"/>
            </a:lvl1pPr>
          </a:lstStyle>
          <a:p>
            <a:r>
              <a:rPr lang="en-US" dirty="0" err="1" smtClean="0"/>
              <a:t>Cliquez</a:t>
            </a:r>
            <a:r>
              <a:rPr lang="en-US" dirty="0" smtClean="0"/>
              <a:t> et </a:t>
            </a:r>
            <a:r>
              <a:rPr lang="en-US" dirty="0" err="1" smtClean="0"/>
              <a:t>modifiez</a:t>
            </a:r>
            <a:r>
              <a:rPr lang="en-US" dirty="0" smtClean="0"/>
              <a:t> le </a:t>
            </a:r>
            <a:r>
              <a:rPr lang="en-US" dirty="0" err="1" smtClean="0"/>
              <a:t>titre</a:t>
            </a:r>
            <a:endParaRPr lang="fr-FR" dirty="0"/>
          </a:p>
        </p:txBody>
      </p:sp>
      <p:sp>
        <p:nvSpPr>
          <p:cNvPr id="3" name="Espace réservé du contenu 2"/>
          <p:cNvSpPr>
            <a:spLocks noGrp="1"/>
          </p:cNvSpPr>
          <p:nvPr>
            <p:ph idx="1"/>
          </p:nvPr>
        </p:nvSpPr>
        <p:spPr>
          <a:xfrm>
            <a:off x="3575050" y="273051"/>
            <a:ext cx="4759583" cy="5703248"/>
          </a:xfrm>
        </p:spPr>
        <p:txBody>
          <a:bodyPr/>
          <a:lstStyle>
            <a:lvl1pPr>
              <a:defRPr sz="2600"/>
            </a:lvl1pPr>
            <a:lvl2pPr>
              <a:defRPr sz="24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dirty="0" err="1" smtClean="0"/>
              <a:t>Cliquez</a:t>
            </a:r>
            <a:r>
              <a:rPr lang="en-US" dirty="0" smtClean="0"/>
              <a:t> pour modifier les styles du </a:t>
            </a:r>
            <a:r>
              <a:rPr lang="en-US" dirty="0" err="1" smtClean="0"/>
              <a:t>texte</a:t>
            </a:r>
            <a:r>
              <a:rPr lang="en-US" dirty="0" smtClean="0"/>
              <a:t> du masque</a:t>
            </a:r>
          </a:p>
          <a:p>
            <a:pPr lvl="1"/>
            <a:r>
              <a:rPr lang="en-US" dirty="0" err="1" smtClean="0"/>
              <a:t>Deuxième</a:t>
            </a:r>
            <a:r>
              <a:rPr lang="en-US" dirty="0" smtClean="0"/>
              <a:t> </a:t>
            </a:r>
            <a:r>
              <a:rPr lang="en-US" dirty="0" err="1" smtClean="0"/>
              <a:t>niveau</a:t>
            </a:r>
            <a:endParaRPr lang="en-US" dirty="0" smtClean="0"/>
          </a:p>
          <a:p>
            <a:pPr lvl="2"/>
            <a:r>
              <a:rPr lang="en-US" dirty="0" err="1" smtClean="0"/>
              <a:t>Troisième</a:t>
            </a:r>
            <a:r>
              <a:rPr lang="en-US" dirty="0" smtClean="0"/>
              <a:t> </a:t>
            </a:r>
            <a:r>
              <a:rPr lang="en-US" dirty="0" err="1" smtClean="0"/>
              <a:t>niveau</a:t>
            </a:r>
            <a:endParaRPr lang="en-US" dirty="0" smtClean="0"/>
          </a:p>
          <a:p>
            <a:pPr lvl="3"/>
            <a:r>
              <a:rPr lang="en-US" dirty="0" err="1" smtClean="0"/>
              <a:t>Quatrième</a:t>
            </a:r>
            <a:r>
              <a:rPr lang="en-US" dirty="0" smtClean="0"/>
              <a:t> </a:t>
            </a:r>
            <a:r>
              <a:rPr lang="en-US" dirty="0" err="1" smtClean="0"/>
              <a:t>niveau</a:t>
            </a:r>
            <a:endParaRPr lang="en-US" dirty="0" smtClean="0"/>
          </a:p>
          <a:p>
            <a:pPr lvl="4"/>
            <a:r>
              <a:rPr lang="en-US" dirty="0" err="1" smtClean="0"/>
              <a:t>Cinquième</a:t>
            </a:r>
            <a:r>
              <a:rPr lang="en-US" dirty="0" smtClean="0"/>
              <a:t> </a:t>
            </a:r>
            <a:r>
              <a:rPr lang="en-US" dirty="0" err="1" smtClean="0"/>
              <a:t>niveau</a:t>
            </a:r>
            <a:endParaRPr lang="fr-FR" dirty="0"/>
          </a:p>
        </p:txBody>
      </p:sp>
      <p:sp>
        <p:nvSpPr>
          <p:cNvPr id="4" name="Espace réservé du texte 3"/>
          <p:cNvSpPr>
            <a:spLocks noGrp="1"/>
          </p:cNvSpPr>
          <p:nvPr>
            <p:ph type="body" sz="half" idx="2"/>
          </p:nvPr>
        </p:nvSpPr>
        <p:spPr>
          <a:xfrm>
            <a:off x="714397" y="1435101"/>
            <a:ext cx="2751116" cy="457095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Cliquez pour modifier les styles du texte du masque</a:t>
            </a:r>
          </a:p>
        </p:txBody>
      </p:sp>
      <p:sp>
        <p:nvSpPr>
          <p:cNvPr id="7" name="Espace réservé de la date 4"/>
          <p:cNvSpPr>
            <a:spLocks noGrp="1"/>
          </p:cNvSpPr>
          <p:nvPr>
            <p:ph type="dt" sz="half" idx="10"/>
          </p:nvPr>
        </p:nvSpPr>
        <p:spPr>
          <a:xfrm>
            <a:off x="714375" y="6356350"/>
            <a:ext cx="2751138" cy="365125"/>
          </a:xfrm>
        </p:spPr>
        <p:txBody>
          <a:bodyPr/>
          <a:lstStyle>
            <a:lvl1pPr>
              <a:defRPr smtClean="0"/>
            </a:lvl1pPr>
          </a:lstStyle>
          <a:p>
            <a:pPr>
              <a:defRPr/>
            </a:pPr>
            <a:fld id="{2F754556-4A35-4929-A27C-F63757B908C0}" type="datetime1">
              <a:rPr lang="fr-FR" altLang="en-US"/>
              <a:pPr>
                <a:defRPr/>
              </a:pPr>
              <a:t>07/03/2018</a:t>
            </a:fld>
            <a:endParaRPr lang="fr-FR" altLang="en-US"/>
          </a:p>
        </p:txBody>
      </p:sp>
      <p:sp>
        <p:nvSpPr>
          <p:cNvPr id="8" name="Espace réservé du pied de page 5"/>
          <p:cNvSpPr>
            <a:spLocks noGrp="1"/>
          </p:cNvSpPr>
          <p:nvPr>
            <p:ph type="ftr" sz="quarter" idx="11"/>
          </p:nvPr>
        </p:nvSpPr>
        <p:spPr>
          <a:xfrm>
            <a:off x="3575050" y="6356350"/>
            <a:ext cx="3659188" cy="365125"/>
          </a:xfrm>
        </p:spPr>
        <p:txBody>
          <a:bodyPr/>
          <a:lstStyle>
            <a:lvl1pPr algn="l">
              <a:defRPr/>
            </a:lvl1pPr>
          </a:lstStyle>
          <a:p>
            <a:pPr>
              <a:defRPr/>
            </a:pPr>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cxnSp>
        <p:nvCxnSpPr>
          <p:cNvPr id="5" name="Connecteur droit 11"/>
          <p:cNvCxnSpPr/>
          <p:nvPr userDrawn="1"/>
        </p:nvCxnSpPr>
        <p:spPr>
          <a:xfrm rot="5400000">
            <a:off x="258762" y="328613"/>
            <a:ext cx="658813" cy="1588"/>
          </a:xfrm>
          <a:prstGeom prst="line">
            <a:avLst/>
          </a:prstGeom>
          <a:ln>
            <a:solidFill>
              <a:schemeClr val="tx2"/>
            </a:solidFill>
          </a:ln>
          <a:effectLst/>
        </p:spPr>
        <p:style>
          <a:lnRef idx="2">
            <a:schemeClr val="accent1"/>
          </a:lnRef>
          <a:fillRef idx="0">
            <a:schemeClr val="accent1"/>
          </a:fillRef>
          <a:effectRef idx="1">
            <a:schemeClr val="accent1"/>
          </a:effectRef>
          <a:fontRef idx="minor">
            <a:schemeClr val="tx1"/>
          </a:fontRef>
        </p:style>
      </p:cxnSp>
      <p:pic>
        <p:nvPicPr>
          <p:cNvPr id="6" name="Picture 9" descr="ppt"/>
          <p:cNvPicPr>
            <a:picLocks noChangeAspect="1" noChangeArrowheads="1"/>
          </p:cNvPicPr>
          <p:nvPr userDrawn="1"/>
        </p:nvPicPr>
        <p:blipFill>
          <a:blip r:embed="rId2"/>
          <a:srcRect/>
          <a:stretch>
            <a:fillRect/>
          </a:stretch>
        </p:blipFill>
        <p:spPr bwMode="auto">
          <a:xfrm>
            <a:off x="6326188" y="6038850"/>
            <a:ext cx="2552700" cy="708025"/>
          </a:xfrm>
          <a:prstGeom prst="rect">
            <a:avLst/>
          </a:prstGeom>
          <a:noFill/>
          <a:ln w="9525">
            <a:noFill/>
            <a:miter lim="800000"/>
            <a:headEnd/>
            <a:tailEnd/>
          </a:ln>
        </p:spPr>
      </p:pic>
      <p:sp>
        <p:nvSpPr>
          <p:cNvPr id="2" name="Titre 1"/>
          <p:cNvSpPr>
            <a:spLocks noGrp="1"/>
          </p:cNvSpPr>
          <p:nvPr>
            <p:ph type="title"/>
          </p:nvPr>
        </p:nvSpPr>
        <p:spPr>
          <a:xfrm>
            <a:off x="737073" y="4808256"/>
            <a:ext cx="7563541" cy="423001"/>
          </a:xfrm>
        </p:spPr>
        <p:txBody>
          <a:bodyPr anchor="b"/>
          <a:lstStyle>
            <a:lvl1pPr algn="l">
              <a:defRPr sz="2200" b="1"/>
            </a:lvl1pPr>
          </a:lstStyle>
          <a:p>
            <a:r>
              <a:rPr lang="en-US" dirty="0" err="1" smtClean="0"/>
              <a:t>Cliquez</a:t>
            </a:r>
            <a:r>
              <a:rPr lang="en-US" dirty="0" smtClean="0"/>
              <a:t> et </a:t>
            </a:r>
            <a:r>
              <a:rPr lang="en-US" dirty="0" err="1" smtClean="0"/>
              <a:t>modifiez</a:t>
            </a:r>
            <a:r>
              <a:rPr lang="en-US" dirty="0" smtClean="0"/>
              <a:t> le </a:t>
            </a:r>
            <a:r>
              <a:rPr lang="en-US" dirty="0" err="1" smtClean="0"/>
              <a:t>titre</a:t>
            </a:r>
            <a:endParaRPr lang="fr-FR" dirty="0"/>
          </a:p>
        </p:txBody>
      </p:sp>
      <p:sp>
        <p:nvSpPr>
          <p:cNvPr id="3" name="Espace réservé pour une image  2"/>
          <p:cNvSpPr>
            <a:spLocks noGrp="1"/>
          </p:cNvSpPr>
          <p:nvPr>
            <p:ph type="pic" idx="1"/>
          </p:nvPr>
        </p:nvSpPr>
        <p:spPr>
          <a:xfrm>
            <a:off x="850473" y="612775"/>
            <a:ext cx="7450141"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fr-FR" noProof="0"/>
          </a:p>
        </p:txBody>
      </p:sp>
      <p:sp>
        <p:nvSpPr>
          <p:cNvPr id="4" name="Espace réservé du texte 3"/>
          <p:cNvSpPr>
            <a:spLocks noGrp="1"/>
          </p:cNvSpPr>
          <p:nvPr>
            <p:ph type="body" sz="half" idx="2"/>
          </p:nvPr>
        </p:nvSpPr>
        <p:spPr>
          <a:xfrm>
            <a:off x="737073" y="5231258"/>
            <a:ext cx="7563541" cy="608960"/>
          </a:xfrm>
        </p:spPr>
        <p:txBody>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err="1" smtClean="0"/>
              <a:t>Cliquez</a:t>
            </a:r>
            <a:r>
              <a:rPr lang="en-US" dirty="0" smtClean="0"/>
              <a:t> pour modifier les styles du </a:t>
            </a:r>
            <a:r>
              <a:rPr lang="en-US" dirty="0" err="1" smtClean="0"/>
              <a:t>texte</a:t>
            </a:r>
            <a:r>
              <a:rPr lang="en-US" dirty="0" smtClean="0"/>
              <a:t> du masque</a:t>
            </a:r>
          </a:p>
        </p:txBody>
      </p:sp>
      <p:sp>
        <p:nvSpPr>
          <p:cNvPr id="7" name="Espace réservé de la date 4"/>
          <p:cNvSpPr>
            <a:spLocks noGrp="1"/>
          </p:cNvSpPr>
          <p:nvPr>
            <p:ph type="dt" sz="half" idx="10"/>
          </p:nvPr>
        </p:nvSpPr>
        <p:spPr>
          <a:xfrm>
            <a:off x="850900" y="6356350"/>
            <a:ext cx="1739900" cy="365125"/>
          </a:xfrm>
        </p:spPr>
        <p:txBody>
          <a:bodyPr/>
          <a:lstStyle>
            <a:lvl1pPr>
              <a:defRPr smtClean="0"/>
            </a:lvl1pPr>
          </a:lstStyle>
          <a:p>
            <a:pPr>
              <a:defRPr/>
            </a:pPr>
            <a:fld id="{1286B18E-0637-4C48-9D38-670A14AD37F3}" type="datetime1">
              <a:rPr lang="fr-FR" altLang="en-US"/>
              <a:pPr>
                <a:defRPr/>
              </a:pPr>
              <a:t>07/03/2018</a:t>
            </a:fld>
            <a:endParaRPr lang="fr-FR" altLang="en-US"/>
          </a:p>
        </p:txBody>
      </p:sp>
      <p:sp>
        <p:nvSpPr>
          <p:cNvPr id="8" name="Espace réservé du pied de page 5"/>
          <p:cNvSpPr>
            <a:spLocks noGrp="1"/>
          </p:cNvSpPr>
          <p:nvPr>
            <p:ph type="ftr" sz="quarter" idx="11"/>
          </p:nvPr>
        </p:nvSpPr>
        <p:spPr/>
        <p:txBody>
          <a:bodyPr/>
          <a:lstStyle>
            <a:lvl1pPr algn="l">
              <a:defRPr/>
            </a:lvl1pPr>
          </a:lstStyle>
          <a:p>
            <a:pPr>
              <a:defRPr/>
            </a:pPr>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Espace réservé du titre 1"/>
          <p:cNvSpPr>
            <a:spLocks noGrp="1"/>
          </p:cNvSpPr>
          <p:nvPr>
            <p:ph type="title"/>
          </p:nvPr>
        </p:nvSpPr>
        <p:spPr bwMode="auto">
          <a:xfrm>
            <a:off x="741363" y="274638"/>
            <a:ext cx="7566025" cy="109061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endParaRPr lang="en-GB" altLang="en-US" smtClean="0"/>
          </a:p>
        </p:txBody>
      </p:sp>
      <p:sp>
        <p:nvSpPr>
          <p:cNvPr id="1027" name="Espace réservé du texte 2"/>
          <p:cNvSpPr>
            <a:spLocks noGrp="1"/>
          </p:cNvSpPr>
          <p:nvPr>
            <p:ph type="body" idx="1"/>
          </p:nvPr>
        </p:nvSpPr>
        <p:spPr bwMode="auto">
          <a:xfrm>
            <a:off x="741363" y="1498600"/>
            <a:ext cx="7566025" cy="44211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ltLang="en-US" smtClean="0"/>
              <a:t>Cliquez pour modifier les styles du texte du masque</a:t>
            </a:r>
          </a:p>
          <a:p>
            <a:pPr lvl="1"/>
            <a:r>
              <a:rPr lang="en-US" altLang="en-US" smtClean="0"/>
              <a:t>Deuxième niveau</a:t>
            </a:r>
          </a:p>
          <a:p>
            <a:pPr lvl="2"/>
            <a:r>
              <a:rPr lang="en-US" altLang="en-US" smtClean="0"/>
              <a:t>Troisième niveau</a:t>
            </a:r>
          </a:p>
          <a:p>
            <a:pPr lvl="3"/>
            <a:r>
              <a:rPr lang="en-US" altLang="en-US" smtClean="0"/>
              <a:t>Quatrième niveau</a:t>
            </a:r>
          </a:p>
          <a:p>
            <a:pPr lvl="4"/>
            <a:r>
              <a:rPr lang="en-US" altLang="en-US" smtClean="0"/>
              <a:t>Cinquième niveau</a:t>
            </a:r>
            <a:endParaRPr lang="fr-FR" altLang="en-US" smtClean="0"/>
          </a:p>
        </p:txBody>
      </p:sp>
      <p:sp>
        <p:nvSpPr>
          <p:cNvPr id="4" name="Espace réservé de la date 3"/>
          <p:cNvSpPr>
            <a:spLocks noGrp="1"/>
          </p:cNvSpPr>
          <p:nvPr>
            <p:ph type="dt" sz="half" idx="2"/>
          </p:nvPr>
        </p:nvSpPr>
        <p:spPr>
          <a:xfrm>
            <a:off x="741363" y="6356350"/>
            <a:ext cx="1849437" cy="365125"/>
          </a:xfrm>
          <a:prstGeom prst="rect">
            <a:avLst/>
          </a:prstGeom>
        </p:spPr>
        <p:txBody>
          <a:bodyPr vert="horz" wrap="square" lIns="91440" tIns="45720" rIns="91440" bIns="45720" numCol="1" anchor="ctr" anchorCtr="0" compatLnSpc="1">
            <a:prstTxWarp prst="textNoShape">
              <a:avLst/>
            </a:prstTxWarp>
          </a:bodyPr>
          <a:lstStyle>
            <a:lvl1pPr eaLnBrk="1" hangingPunct="1">
              <a:defRPr sz="1200" smtClean="0">
                <a:solidFill>
                  <a:srgbClr val="474747"/>
                </a:solidFill>
                <a:latin typeface="Arial" panose="020B0604020202020204" pitchFamily="34" charset="0"/>
                <a:ea typeface="ＭＳ Ｐゴシック" panose="020B0600070205080204" pitchFamily="34" charset="-128"/>
                <a:cs typeface="Arial" panose="020B0604020202020204" pitchFamily="34" charset="0"/>
              </a:defRPr>
            </a:lvl1pPr>
          </a:lstStyle>
          <a:p>
            <a:pPr>
              <a:defRPr/>
            </a:pPr>
            <a:fld id="{DD1AA3AE-F8D0-42A7-8B6B-9C2BB143364B}" type="datetime1">
              <a:rPr lang="fr-FR" altLang="en-US"/>
              <a:pPr>
                <a:defRPr/>
              </a:pPr>
              <a:t>07/03/2018</a:t>
            </a:fld>
            <a:endParaRPr lang="fr-FR" altLang="en-US"/>
          </a:p>
        </p:txBody>
      </p:sp>
      <p:sp>
        <p:nvSpPr>
          <p:cNvPr id="5" name="Espace réservé du pied de page 4"/>
          <p:cNvSpPr>
            <a:spLocks noGrp="1"/>
          </p:cNvSpPr>
          <p:nvPr>
            <p:ph type="ftr" sz="quarter" idx="3"/>
          </p:nvPr>
        </p:nvSpPr>
        <p:spPr>
          <a:xfrm>
            <a:off x="2824163" y="6356350"/>
            <a:ext cx="3263900" cy="365125"/>
          </a:xfrm>
          <a:prstGeom prst="rect">
            <a:avLst/>
          </a:prstGeom>
        </p:spPr>
        <p:txBody>
          <a:bodyPr vert="horz" lIns="91440" tIns="45720" rIns="91440" bIns="45720" rtlCol="0" anchor="ctr"/>
          <a:lstStyle>
            <a:lvl1pPr algn="l" eaLnBrk="1" fontAlgn="auto" hangingPunct="1">
              <a:spcBef>
                <a:spcPts val="0"/>
              </a:spcBef>
              <a:spcAft>
                <a:spcPts val="0"/>
              </a:spcAft>
              <a:defRPr sz="1200">
                <a:solidFill>
                  <a:schemeClr val="tx1">
                    <a:lumMod val="90000"/>
                    <a:lumOff val="10000"/>
                  </a:schemeClr>
                </a:solidFill>
                <a:latin typeface="Arial"/>
                <a:ea typeface="+mn-ea"/>
                <a:cs typeface="Arial"/>
              </a:defRPr>
            </a:lvl1pPr>
          </a:lstStyle>
          <a:p>
            <a:pPr>
              <a:defRPr/>
            </a:pPr>
            <a:endParaRPr lang="fr-FR"/>
          </a:p>
        </p:txBody>
      </p:sp>
      <p:cxnSp>
        <p:nvCxnSpPr>
          <p:cNvPr id="12" name="Connecteur droit 11"/>
          <p:cNvCxnSpPr/>
          <p:nvPr userDrawn="1"/>
        </p:nvCxnSpPr>
        <p:spPr>
          <a:xfrm rot="5400000">
            <a:off x="258762" y="328613"/>
            <a:ext cx="658813" cy="1588"/>
          </a:xfrm>
          <a:prstGeom prst="line">
            <a:avLst/>
          </a:prstGeom>
          <a:ln>
            <a:solidFill>
              <a:schemeClr val="tx2"/>
            </a:solidFill>
          </a:ln>
          <a:effectLst/>
        </p:spPr>
        <p:style>
          <a:lnRef idx="2">
            <a:schemeClr val="accent1"/>
          </a:lnRef>
          <a:fillRef idx="0">
            <a:schemeClr val="accent1"/>
          </a:fillRef>
          <a:effectRef idx="1">
            <a:schemeClr val="accent1"/>
          </a:effectRef>
          <a:fontRef idx="minor">
            <a:schemeClr val="tx1"/>
          </a:fontRef>
        </p:style>
      </p:cxnSp>
      <p:pic>
        <p:nvPicPr>
          <p:cNvPr id="1031" name="Picture 9" descr="ppt"/>
          <p:cNvPicPr>
            <a:picLocks noChangeAspect="1" noChangeArrowheads="1"/>
          </p:cNvPicPr>
          <p:nvPr userDrawn="1"/>
        </p:nvPicPr>
        <p:blipFill>
          <a:blip r:embed="rId10"/>
          <a:srcRect/>
          <a:stretch>
            <a:fillRect/>
          </a:stretch>
        </p:blipFill>
        <p:spPr bwMode="auto">
          <a:xfrm>
            <a:off x="6326188" y="6038850"/>
            <a:ext cx="2552700" cy="708025"/>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3820" r:id="rId1"/>
    <p:sldLayoutId id="2147483815" r:id="rId2"/>
    <p:sldLayoutId id="2147483816" r:id="rId3"/>
    <p:sldLayoutId id="2147483817" r:id="rId4"/>
    <p:sldLayoutId id="2147483818" r:id="rId5"/>
    <p:sldLayoutId id="2147483819" r:id="rId6"/>
    <p:sldLayoutId id="2147483821" r:id="rId7"/>
    <p:sldLayoutId id="2147483822" r:id="rId8"/>
  </p:sldLayoutIdLst>
  <p:timing>
    <p:tnLst>
      <p:par>
        <p:cTn id="1" dur="indefinite" restart="never" nodeType="tmRoot"/>
      </p:par>
    </p:tnLst>
  </p:timing>
  <p:txStyles>
    <p:titleStyle>
      <a:lvl1pPr algn="l" defTabSz="457200" rtl="0" eaLnBrk="0" fontAlgn="base" hangingPunct="0">
        <a:spcBef>
          <a:spcPct val="0"/>
        </a:spcBef>
        <a:spcAft>
          <a:spcPct val="0"/>
        </a:spcAft>
        <a:defRPr sz="2600" b="1" kern="1200">
          <a:solidFill>
            <a:schemeClr val="tx2"/>
          </a:solidFill>
          <a:latin typeface="Arial"/>
          <a:ea typeface="ＭＳ Ｐゴシック" pitchFamily="-108" charset="-128"/>
          <a:cs typeface="Arial"/>
        </a:defRPr>
      </a:lvl1pPr>
      <a:lvl2pPr algn="l" defTabSz="457200" rtl="0" eaLnBrk="0" fontAlgn="base" hangingPunct="0">
        <a:spcBef>
          <a:spcPct val="0"/>
        </a:spcBef>
        <a:spcAft>
          <a:spcPct val="0"/>
        </a:spcAft>
        <a:defRPr sz="2600" b="1">
          <a:solidFill>
            <a:schemeClr val="tx2"/>
          </a:solidFill>
          <a:latin typeface="Arial" pitchFamily="-108" charset="0"/>
          <a:ea typeface="ＭＳ Ｐゴシック" pitchFamily="-108" charset="-128"/>
          <a:cs typeface="Arial" charset="0"/>
        </a:defRPr>
      </a:lvl2pPr>
      <a:lvl3pPr algn="l" defTabSz="457200" rtl="0" eaLnBrk="0" fontAlgn="base" hangingPunct="0">
        <a:spcBef>
          <a:spcPct val="0"/>
        </a:spcBef>
        <a:spcAft>
          <a:spcPct val="0"/>
        </a:spcAft>
        <a:defRPr sz="2600" b="1">
          <a:solidFill>
            <a:schemeClr val="tx2"/>
          </a:solidFill>
          <a:latin typeface="Arial" pitchFamily="-108" charset="0"/>
          <a:ea typeface="ＭＳ Ｐゴシック" pitchFamily="-108" charset="-128"/>
          <a:cs typeface="Arial" charset="0"/>
        </a:defRPr>
      </a:lvl3pPr>
      <a:lvl4pPr algn="l" defTabSz="457200" rtl="0" eaLnBrk="0" fontAlgn="base" hangingPunct="0">
        <a:spcBef>
          <a:spcPct val="0"/>
        </a:spcBef>
        <a:spcAft>
          <a:spcPct val="0"/>
        </a:spcAft>
        <a:defRPr sz="2600" b="1">
          <a:solidFill>
            <a:schemeClr val="tx2"/>
          </a:solidFill>
          <a:latin typeface="Arial" pitchFamily="-108" charset="0"/>
          <a:ea typeface="ＭＳ Ｐゴシック" pitchFamily="-108" charset="-128"/>
          <a:cs typeface="Arial" charset="0"/>
        </a:defRPr>
      </a:lvl4pPr>
      <a:lvl5pPr algn="l" defTabSz="457200" rtl="0" eaLnBrk="0" fontAlgn="base" hangingPunct="0">
        <a:spcBef>
          <a:spcPct val="0"/>
        </a:spcBef>
        <a:spcAft>
          <a:spcPct val="0"/>
        </a:spcAft>
        <a:defRPr sz="2600" b="1">
          <a:solidFill>
            <a:schemeClr val="tx2"/>
          </a:solidFill>
          <a:latin typeface="Arial" pitchFamily="-108" charset="0"/>
          <a:ea typeface="ＭＳ Ｐゴシック" pitchFamily="-108" charset="-128"/>
          <a:cs typeface="Arial" charset="0"/>
        </a:defRPr>
      </a:lvl5pPr>
      <a:lvl6pPr marL="457200" algn="l" defTabSz="457200" rtl="0" fontAlgn="base">
        <a:spcBef>
          <a:spcPct val="0"/>
        </a:spcBef>
        <a:spcAft>
          <a:spcPct val="0"/>
        </a:spcAft>
        <a:defRPr sz="2800">
          <a:solidFill>
            <a:schemeClr val="tx2"/>
          </a:solidFill>
          <a:latin typeface="Arial" pitchFamily="-108" charset="0"/>
          <a:ea typeface="ＭＳ Ｐゴシック" pitchFamily="-108" charset="-128"/>
        </a:defRPr>
      </a:lvl6pPr>
      <a:lvl7pPr marL="914400" algn="l" defTabSz="457200" rtl="0" fontAlgn="base">
        <a:spcBef>
          <a:spcPct val="0"/>
        </a:spcBef>
        <a:spcAft>
          <a:spcPct val="0"/>
        </a:spcAft>
        <a:defRPr sz="2800">
          <a:solidFill>
            <a:schemeClr val="tx2"/>
          </a:solidFill>
          <a:latin typeface="Arial" pitchFamily="-108" charset="0"/>
          <a:ea typeface="ＭＳ Ｐゴシック" pitchFamily="-108" charset="-128"/>
        </a:defRPr>
      </a:lvl7pPr>
      <a:lvl8pPr marL="1371600" algn="l" defTabSz="457200" rtl="0" fontAlgn="base">
        <a:spcBef>
          <a:spcPct val="0"/>
        </a:spcBef>
        <a:spcAft>
          <a:spcPct val="0"/>
        </a:spcAft>
        <a:defRPr sz="2800">
          <a:solidFill>
            <a:schemeClr val="tx2"/>
          </a:solidFill>
          <a:latin typeface="Arial" pitchFamily="-108" charset="0"/>
          <a:ea typeface="ＭＳ Ｐゴシック" pitchFamily="-108" charset="-128"/>
        </a:defRPr>
      </a:lvl8pPr>
      <a:lvl9pPr marL="1828800" algn="l" defTabSz="457200" rtl="0" fontAlgn="base">
        <a:spcBef>
          <a:spcPct val="0"/>
        </a:spcBef>
        <a:spcAft>
          <a:spcPct val="0"/>
        </a:spcAft>
        <a:defRPr sz="2800">
          <a:solidFill>
            <a:schemeClr val="tx2"/>
          </a:solidFill>
          <a:latin typeface="Arial" pitchFamily="-108" charset="0"/>
          <a:ea typeface="ＭＳ Ｐゴシック" pitchFamily="-108" charset="-128"/>
        </a:defRPr>
      </a:lvl9pPr>
    </p:titleStyle>
    <p:bodyStyle>
      <a:lvl1pPr marL="342900" indent="-342900" algn="l" defTabSz="457200" rtl="0" eaLnBrk="0" fontAlgn="base" hangingPunct="0">
        <a:spcBef>
          <a:spcPct val="20000"/>
        </a:spcBef>
        <a:spcAft>
          <a:spcPct val="0"/>
        </a:spcAft>
        <a:buClr>
          <a:schemeClr val="tx2"/>
        </a:buClr>
        <a:buFont typeface="Wingdings" pitchFamily="-108" charset="2"/>
        <a:buChar char="§"/>
        <a:defRPr sz="2600" kern="1200">
          <a:solidFill>
            <a:schemeClr val="tx1"/>
          </a:solidFill>
          <a:latin typeface="Arial"/>
          <a:ea typeface="ＭＳ Ｐゴシック" pitchFamily="-108" charset="-128"/>
          <a:cs typeface="Arial"/>
        </a:defRPr>
      </a:lvl1pPr>
      <a:lvl2pPr marL="742950" indent="-285750" algn="l" defTabSz="457200" rtl="0" eaLnBrk="0" fontAlgn="base" hangingPunct="0">
        <a:spcBef>
          <a:spcPct val="20000"/>
        </a:spcBef>
        <a:spcAft>
          <a:spcPct val="0"/>
        </a:spcAft>
        <a:buClr>
          <a:schemeClr val="tx2"/>
        </a:buClr>
        <a:buFont typeface="Wingdings" pitchFamily="-108" charset="2"/>
        <a:buChar char="§"/>
        <a:defRPr sz="2400" kern="1200">
          <a:solidFill>
            <a:schemeClr val="tx1"/>
          </a:solidFill>
          <a:latin typeface="Arial"/>
          <a:ea typeface="ＭＳ Ｐゴシック" pitchFamily="-108" charset="-128"/>
          <a:cs typeface="Arial"/>
        </a:defRPr>
      </a:lvl2pPr>
      <a:lvl3pPr marL="1143000" indent="-228600" algn="l" defTabSz="457200" rtl="0" eaLnBrk="0" fontAlgn="base" hangingPunct="0">
        <a:spcBef>
          <a:spcPct val="20000"/>
        </a:spcBef>
        <a:spcAft>
          <a:spcPct val="0"/>
        </a:spcAft>
        <a:buClr>
          <a:schemeClr val="tx2"/>
        </a:buClr>
        <a:buFont typeface="Wingdings" pitchFamily="-108" charset="2"/>
        <a:buChar char="§"/>
        <a:defRPr sz="2200" kern="1200">
          <a:solidFill>
            <a:schemeClr val="tx1"/>
          </a:solidFill>
          <a:latin typeface="Arial"/>
          <a:ea typeface="ＭＳ Ｐゴシック" pitchFamily="-108" charset="-128"/>
          <a:cs typeface="Arial"/>
        </a:defRPr>
      </a:lvl3pPr>
      <a:lvl4pPr marL="1600200" indent="-228600" algn="l" defTabSz="457200" rtl="0" eaLnBrk="0" fontAlgn="base" hangingPunct="0">
        <a:spcBef>
          <a:spcPct val="20000"/>
        </a:spcBef>
        <a:spcAft>
          <a:spcPct val="0"/>
        </a:spcAft>
        <a:buClr>
          <a:schemeClr val="tx2"/>
        </a:buClr>
        <a:buFont typeface="Wingdings" pitchFamily="-108" charset="2"/>
        <a:buChar char="§"/>
        <a:defRPr sz="2000" kern="1200">
          <a:solidFill>
            <a:schemeClr val="tx1"/>
          </a:solidFill>
          <a:latin typeface="Arial"/>
          <a:ea typeface="ＭＳ Ｐゴシック" pitchFamily="-108" charset="-128"/>
          <a:cs typeface="Arial"/>
        </a:defRPr>
      </a:lvl4pPr>
      <a:lvl5pPr marL="2057400" indent="-228600" algn="l" defTabSz="457200" rtl="0" eaLnBrk="0" fontAlgn="base" hangingPunct="0">
        <a:spcBef>
          <a:spcPct val="20000"/>
        </a:spcBef>
        <a:spcAft>
          <a:spcPct val="0"/>
        </a:spcAft>
        <a:buClr>
          <a:schemeClr val="tx2"/>
        </a:buClr>
        <a:buFont typeface="Wingdings" pitchFamily="-108" charset="2"/>
        <a:buChar char="§"/>
        <a:defRPr sz="2000" kern="1200">
          <a:solidFill>
            <a:schemeClr val="tx1"/>
          </a:solidFill>
          <a:latin typeface="Arial"/>
          <a:ea typeface="ＭＳ Ｐゴシック" pitchFamily="-108" charset="-128"/>
          <a:cs typeface="Arial"/>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fr-FR"/>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8" Type="http://schemas.openxmlformats.org/officeDocument/2006/relationships/hyperlink" Target="mailto:bhrconsultant@ohchr.org" TargetMode="External"/><Relationship Id="rId3" Type="http://schemas.openxmlformats.org/officeDocument/2006/relationships/hyperlink" Target="http://www.ohchr.org/EN/Issues/Business/Pages/HRDefendersCivicSpace.aspx" TargetMode="External"/><Relationship Id="rId7" Type="http://schemas.openxmlformats.org/officeDocument/2006/relationships/hyperlink" Target="mailto:wg-business@ohchr.org" TargetMode="External"/><Relationship Id="rId2" Type="http://schemas.openxmlformats.org/officeDocument/2006/relationships/image" Target="../media/image8.jpeg"/><Relationship Id="rId1" Type="http://schemas.openxmlformats.org/officeDocument/2006/relationships/slideLayout" Target="../slideLayouts/slideLayout2.xml"/><Relationship Id="rId6" Type="http://schemas.openxmlformats.org/officeDocument/2006/relationships/hyperlink" Target="http://www.ohchr.org/Documents/Issues/Business/ScalingUpInitiativesProtectHRDefenders_30Nov2017.pdf" TargetMode="External"/><Relationship Id="rId11" Type="http://schemas.openxmlformats.org/officeDocument/2006/relationships/image" Target="../media/image10.png"/><Relationship Id="rId5" Type="http://schemas.openxmlformats.org/officeDocument/2006/relationships/hyperlink" Target="https://business-humanrights.org/en/protecting-and-respecting-those-who-speak-up-against-business-impacts-on-human-rights-takeaways-from-the-un-forum-and-the-way-forward" TargetMode="External"/><Relationship Id="rId10" Type="http://schemas.openxmlformats.org/officeDocument/2006/relationships/image" Target="../media/image9.jpeg"/><Relationship Id="rId4" Type="http://schemas.openxmlformats.org/officeDocument/2006/relationships/hyperlink" Target="bit.ly/2Cgg2hL" TargetMode="External"/><Relationship Id="rId9" Type="http://schemas.openxmlformats.org/officeDocument/2006/relationships/hyperlink" Target="https://twitter.com/WGBizHRs"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ZoneTexte 3"/>
          <p:cNvSpPr txBox="1">
            <a:spLocks noChangeArrowheads="1"/>
          </p:cNvSpPr>
          <p:nvPr/>
        </p:nvSpPr>
        <p:spPr bwMode="auto">
          <a:xfrm>
            <a:off x="723900" y="3209925"/>
            <a:ext cx="6142413" cy="830997"/>
          </a:xfrm>
          <a:prstGeom prst="rect">
            <a:avLst/>
          </a:prstGeom>
          <a:noFill/>
          <a:ln w="9525">
            <a:noFill/>
            <a:miter lim="800000"/>
            <a:headEnd/>
            <a:tailEnd/>
          </a:ln>
        </p:spPr>
        <p:txBody>
          <a:bodyPr wrap="square">
            <a:spAutoFit/>
          </a:bodyPr>
          <a:lstStyle/>
          <a:p>
            <a:pPr eaLnBrk="1" hangingPunct="1"/>
            <a:r>
              <a:rPr lang="en-GB" altLang="en-US" sz="2400" b="1" i="1" dirty="0" smtClean="0">
                <a:solidFill>
                  <a:schemeClr val="bg1"/>
                </a:solidFill>
                <a:cs typeface="Arial" charset="0"/>
              </a:rPr>
              <a:t>Anita </a:t>
            </a:r>
            <a:r>
              <a:rPr lang="en-GB" altLang="en-US" sz="2400" b="1" i="1" dirty="0" err="1" smtClean="0">
                <a:solidFill>
                  <a:schemeClr val="bg1"/>
                </a:solidFill>
                <a:cs typeface="Arial" charset="0"/>
              </a:rPr>
              <a:t>Ramasastry</a:t>
            </a:r>
            <a:r>
              <a:rPr lang="en-GB" altLang="en-US" sz="2400" b="1" i="1" smtClean="0">
                <a:solidFill>
                  <a:schemeClr val="bg1"/>
                </a:solidFill>
                <a:cs typeface="Arial" charset="0"/>
              </a:rPr>
              <a:t>, UN Working Group on Business &amp; Human Rights</a:t>
            </a:r>
            <a:endParaRPr lang="en-GB" altLang="en-US" sz="2400" b="1" i="1">
              <a:solidFill>
                <a:schemeClr val="bg1"/>
              </a:solidFill>
              <a:cs typeface="Arial" charset="0"/>
            </a:endParaRPr>
          </a:p>
        </p:txBody>
      </p:sp>
      <p:sp>
        <p:nvSpPr>
          <p:cNvPr id="6147" name="Sous-titre 9"/>
          <p:cNvSpPr>
            <a:spLocks noGrp="1"/>
          </p:cNvSpPr>
          <p:nvPr>
            <p:ph type="subTitle" idx="1"/>
          </p:nvPr>
        </p:nvSpPr>
        <p:spPr>
          <a:xfrm>
            <a:off x="723900" y="4248150"/>
            <a:ext cx="6589713" cy="979488"/>
          </a:xfrm>
        </p:spPr>
        <p:txBody>
          <a:bodyPr/>
          <a:lstStyle/>
          <a:p>
            <a:r>
              <a:rPr lang="en-US" altLang="en-US" dirty="0" smtClean="0">
                <a:solidFill>
                  <a:schemeClr val="bg1"/>
                </a:solidFill>
                <a:latin typeface="Arial" charset="0"/>
                <a:cs typeface="Arial" charset="0"/>
              </a:rPr>
              <a:t>March 2018</a:t>
            </a:r>
          </a:p>
        </p:txBody>
      </p:sp>
      <p:sp>
        <p:nvSpPr>
          <p:cNvPr id="6148" name="Titre 10"/>
          <p:cNvSpPr>
            <a:spLocks noGrp="1"/>
          </p:cNvSpPr>
          <p:nvPr>
            <p:ph type="ctrTitle"/>
          </p:nvPr>
        </p:nvSpPr>
        <p:spPr>
          <a:xfrm>
            <a:off x="723900" y="2041525"/>
            <a:ext cx="6589713" cy="1149350"/>
          </a:xfrm>
        </p:spPr>
        <p:txBody>
          <a:bodyPr/>
          <a:lstStyle/>
          <a:p>
            <a:r>
              <a:rPr lang="en-GB" altLang="en-US" smtClean="0">
                <a:latin typeface="Arial" charset="0"/>
                <a:cs typeface="Arial" charset="0"/>
              </a:rPr>
              <a:t>Developing UNWG guidance on HRDs &amp; role of business</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re 1"/>
          <p:cNvSpPr>
            <a:spLocks noGrp="1"/>
          </p:cNvSpPr>
          <p:nvPr>
            <p:ph type="title"/>
          </p:nvPr>
        </p:nvSpPr>
        <p:spPr/>
        <p:txBody>
          <a:bodyPr/>
          <a:lstStyle/>
          <a:p>
            <a:pPr algn="ctr" eaLnBrk="1" hangingPunct="1"/>
            <a:r>
              <a:rPr lang="en-GB" altLang="en-US" smtClean="0">
                <a:latin typeface="Arial" charset="0"/>
                <a:cs typeface="Arial" charset="0"/>
              </a:rPr>
              <a:t>UNWG work on HRD &amp; biz: overview</a:t>
            </a:r>
            <a:endParaRPr lang="fr-FR" altLang="en-US" smtClean="0">
              <a:latin typeface="Arial" charset="0"/>
              <a:cs typeface="Arial" charset="0"/>
            </a:endParaRPr>
          </a:p>
        </p:txBody>
      </p:sp>
      <p:sp>
        <p:nvSpPr>
          <p:cNvPr id="7172" name="Espace réservé du contenu 2"/>
          <p:cNvSpPr>
            <a:spLocks noGrp="1"/>
          </p:cNvSpPr>
          <p:nvPr>
            <p:ph sz="half" idx="1"/>
          </p:nvPr>
        </p:nvSpPr>
        <p:spPr>
          <a:xfrm>
            <a:off x="5004262" y="1498600"/>
            <a:ext cx="3877801" cy="4336935"/>
          </a:xfrm>
        </p:spPr>
        <p:txBody>
          <a:bodyPr/>
          <a:lstStyle/>
          <a:p>
            <a:pPr eaLnBrk="1" hangingPunct="1">
              <a:buNone/>
            </a:pPr>
            <a:r>
              <a:rPr lang="en-US" altLang="en-US" sz="2000" u="sng" smtClean="0">
                <a:latin typeface="Arial" charset="0"/>
                <a:cs typeface="Arial" charset="0"/>
              </a:rPr>
              <a:t>Aims and outputs</a:t>
            </a:r>
          </a:p>
          <a:p>
            <a:pPr eaLnBrk="1" hangingPunct="1"/>
            <a:r>
              <a:rPr lang="en-US" altLang="en-US" sz="2000" smtClean="0">
                <a:latin typeface="Arial" charset="0"/>
                <a:cs typeface="Arial" charset="0"/>
              </a:rPr>
              <a:t>Develop guidance on HRDs and role of biz in line with UNGPs</a:t>
            </a:r>
          </a:p>
          <a:p>
            <a:pPr eaLnBrk="1" hangingPunct="1"/>
            <a:r>
              <a:rPr lang="en-US" altLang="en-US" sz="2000" smtClean="0">
                <a:latin typeface="Arial" charset="0"/>
                <a:cs typeface="Arial" charset="0"/>
              </a:rPr>
              <a:t>Facilitate multi-stakeholder dialogue</a:t>
            </a:r>
          </a:p>
          <a:p>
            <a:pPr eaLnBrk="1" hangingPunct="1"/>
            <a:r>
              <a:rPr lang="en-US" altLang="en-US" sz="2000" smtClean="0">
                <a:latin typeface="Arial" charset="0"/>
                <a:cs typeface="Arial" charset="0"/>
              </a:rPr>
              <a:t>Help identify and support opportunities for collective action</a:t>
            </a:r>
          </a:p>
          <a:p>
            <a:pPr eaLnBrk="1" hangingPunct="1">
              <a:buNone/>
            </a:pPr>
            <a:r>
              <a:rPr lang="en-US" altLang="en-US" sz="2000" u="sng" smtClean="0">
                <a:latin typeface="Arial" charset="0"/>
                <a:cs typeface="Arial" charset="0"/>
              </a:rPr>
              <a:t>Methodology</a:t>
            </a:r>
          </a:p>
          <a:p>
            <a:pPr eaLnBrk="1" hangingPunct="1"/>
            <a:r>
              <a:rPr lang="en-US" altLang="en-US" sz="2000" smtClean="0">
                <a:latin typeface="Arial" charset="0"/>
                <a:cs typeface="Arial" charset="0"/>
              </a:rPr>
              <a:t>Multi-stakeholder consultations and written inputs</a:t>
            </a:r>
          </a:p>
          <a:p>
            <a:pPr eaLnBrk="1" hangingPunct="1"/>
            <a:endParaRPr lang="en-US" altLang="en-US" sz="2200" smtClean="0">
              <a:latin typeface="Arial" charset="0"/>
              <a:cs typeface="Arial" charset="0"/>
            </a:endParaRPr>
          </a:p>
        </p:txBody>
      </p:sp>
      <p:pic>
        <p:nvPicPr>
          <p:cNvPr id="5" name="Content Placeholder 3"/>
          <p:cNvPicPr>
            <a:picLocks noChangeAspect="1"/>
          </p:cNvPicPr>
          <p:nvPr/>
        </p:nvPicPr>
        <p:blipFill>
          <a:blip r:embed="rId2" cstate="print"/>
          <a:srcRect/>
          <a:stretch>
            <a:fillRect/>
          </a:stretch>
        </p:blipFill>
        <p:spPr bwMode="auto">
          <a:xfrm>
            <a:off x="976038" y="1365249"/>
            <a:ext cx="3848122" cy="4087899"/>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re 1"/>
          <p:cNvSpPr>
            <a:spLocks noGrp="1"/>
          </p:cNvSpPr>
          <p:nvPr>
            <p:ph type="title"/>
          </p:nvPr>
        </p:nvSpPr>
        <p:spPr/>
        <p:txBody>
          <a:bodyPr/>
          <a:lstStyle/>
          <a:p>
            <a:pPr eaLnBrk="1" hangingPunct="1"/>
            <a:r>
              <a:rPr lang="fr-FR" altLang="en-US" smtClean="0">
                <a:latin typeface="Arial" charset="0"/>
                <a:cs typeface="Arial" charset="0"/>
              </a:rPr>
              <a:t>Open call for inputs to UNWG guidance </a:t>
            </a:r>
          </a:p>
        </p:txBody>
      </p:sp>
      <p:sp>
        <p:nvSpPr>
          <p:cNvPr id="8195" name="Espace réservé du contenu 2"/>
          <p:cNvSpPr>
            <a:spLocks noGrp="1"/>
          </p:cNvSpPr>
          <p:nvPr>
            <p:ph idx="1"/>
          </p:nvPr>
        </p:nvSpPr>
        <p:spPr>
          <a:xfrm>
            <a:off x="3810000" y="1130532"/>
            <a:ext cx="4497388" cy="4754332"/>
          </a:xfrm>
        </p:spPr>
        <p:txBody>
          <a:bodyPr/>
          <a:lstStyle/>
          <a:p>
            <a:pPr eaLnBrk="1" hangingPunct="1">
              <a:lnSpc>
                <a:spcPct val="90000"/>
              </a:lnSpc>
              <a:buNone/>
            </a:pPr>
            <a:r>
              <a:rPr lang="en-US" sz="2000" u="sng" smtClean="0"/>
              <a:t>Overall focus</a:t>
            </a:r>
          </a:p>
          <a:p>
            <a:pPr eaLnBrk="1" hangingPunct="1">
              <a:lnSpc>
                <a:spcPct val="90000"/>
              </a:lnSpc>
            </a:pPr>
            <a:r>
              <a:rPr lang="en-US" sz="2000" smtClean="0"/>
              <a:t>Clarifying how UNGPs assist governments, biz and civil society to better address </a:t>
            </a:r>
            <a:r>
              <a:rPr lang="en-US" sz="2000" b="1" i="1" smtClean="0"/>
              <a:t>how biz can respect HRDs engaged in work relating to biz impacts and corporate accountability</a:t>
            </a:r>
            <a:endParaRPr lang="en-US" sz="2000" b="1" smtClean="0"/>
          </a:p>
          <a:p>
            <a:pPr eaLnBrk="1" hangingPunct="1">
              <a:lnSpc>
                <a:spcPct val="90000"/>
              </a:lnSpc>
            </a:pPr>
            <a:r>
              <a:rPr lang="en-US" altLang="en-US" sz="2000" smtClean="0">
                <a:latin typeface="Arial" charset="0"/>
                <a:cs typeface="Arial" charset="0"/>
              </a:rPr>
              <a:t>Guidance will address all three pillars of the UNGPs: </a:t>
            </a:r>
          </a:p>
          <a:p>
            <a:pPr lvl="1" eaLnBrk="1" hangingPunct="1">
              <a:lnSpc>
                <a:spcPct val="90000"/>
              </a:lnSpc>
            </a:pPr>
            <a:r>
              <a:rPr lang="en-US" altLang="en-US" sz="1800" smtClean="0">
                <a:latin typeface="Arial" charset="0"/>
                <a:cs typeface="Arial" charset="0"/>
              </a:rPr>
              <a:t>State duty to protect</a:t>
            </a:r>
          </a:p>
          <a:p>
            <a:pPr lvl="1" eaLnBrk="1" hangingPunct="1">
              <a:lnSpc>
                <a:spcPct val="90000"/>
              </a:lnSpc>
            </a:pPr>
            <a:r>
              <a:rPr lang="en-US" altLang="en-US" sz="1800" smtClean="0">
                <a:latin typeface="Arial" charset="0"/>
                <a:cs typeface="Arial" charset="0"/>
              </a:rPr>
              <a:t>Corporate responsibility to respect</a:t>
            </a:r>
          </a:p>
          <a:p>
            <a:pPr lvl="1" eaLnBrk="1" hangingPunct="1">
              <a:lnSpc>
                <a:spcPct val="90000"/>
              </a:lnSpc>
            </a:pPr>
            <a:r>
              <a:rPr lang="en-US" altLang="en-US" sz="1800" smtClean="0">
                <a:latin typeface="Arial" charset="0"/>
                <a:cs typeface="Arial" charset="0"/>
              </a:rPr>
              <a:t>Access to remedy</a:t>
            </a:r>
          </a:p>
          <a:p>
            <a:pPr eaLnBrk="1" hangingPunct="1">
              <a:lnSpc>
                <a:spcPct val="90000"/>
              </a:lnSpc>
            </a:pPr>
            <a:r>
              <a:rPr lang="en-US" altLang="en-US" sz="2000" smtClean="0">
                <a:latin typeface="Arial" charset="0"/>
                <a:cs typeface="Arial" charset="0"/>
              </a:rPr>
              <a:t>UNWG asking questions to identify elements of guidance</a:t>
            </a:r>
          </a:p>
        </p:txBody>
      </p:sp>
      <p:pic>
        <p:nvPicPr>
          <p:cNvPr id="8196" name="Picture 6" descr="right to education cropped"/>
          <p:cNvPicPr>
            <a:picLocks noChangeAspect="1" noChangeArrowheads="1"/>
          </p:cNvPicPr>
          <p:nvPr/>
        </p:nvPicPr>
        <p:blipFill>
          <a:blip r:embed="rId3"/>
          <a:srcRect b="15799"/>
          <a:stretch>
            <a:fillRect/>
          </a:stretch>
        </p:blipFill>
        <p:spPr bwMode="auto">
          <a:xfrm>
            <a:off x="242599" y="910693"/>
            <a:ext cx="3462626" cy="3129292"/>
          </a:xfrm>
          <a:prstGeom prst="rect">
            <a:avLst/>
          </a:prstGeom>
          <a:noFill/>
          <a:ln w="9525">
            <a:noFill/>
            <a:miter lim="800000"/>
            <a:headEnd/>
            <a:tailEnd/>
          </a:ln>
        </p:spPr>
      </p:pic>
      <p:sp>
        <p:nvSpPr>
          <p:cNvPr id="6" name="Espace réservé du contenu 2"/>
          <p:cNvSpPr txBox="1">
            <a:spLocks/>
          </p:cNvSpPr>
          <p:nvPr/>
        </p:nvSpPr>
        <p:spPr bwMode="auto">
          <a:xfrm>
            <a:off x="741363" y="4039985"/>
            <a:ext cx="2963862" cy="1711874"/>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342900" marR="0" lvl="0" indent="-342900" algn="l" defTabSz="457200" rtl="0" eaLnBrk="1" fontAlgn="base" latinLnBrk="0" hangingPunct="1">
              <a:lnSpc>
                <a:spcPct val="90000"/>
              </a:lnSpc>
              <a:spcBef>
                <a:spcPct val="20000"/>
              </a:spcBef>
              <a:spcAft>
                <a:spcPct val="0"/>
              </a:spcAft>
              <a:buClr>
                <a:schemeClr val="tx2"/>
              </a:buClr>
              <a:buSzTx/>
              <a:buFont typeface="Wingdings" pitchFamily="-108" charset="2"/>
              <a:buChar char="§"/>
              <a:tabLst/>
              <a:defRPr/>
            </a:pPr>
            <a:endParaRPr kumimoji="0" lang="en-GB" altLang="en-US" sz="2000" b="0" i="0" u="none" strike="noStrike" kern="1200" cap="none" spc="0" normalizeH="0" baseline="0" noProof="0" smtClean="0">
              <a:ln>
                <a:noFill/>
              </a:ln>
              <a:solidFill>
                <a:schemeClr val="tx1"/>
              </a:solidFill>
              <a:effectLst/>
              <a:uLnTx/>
              <a:uFillTx/>
              <a:latin typeface="Arial" charset="0"/>
              <a:ea typeface="ＭＳ Ｐゴシック" pitchFamily="-108" charset="-128"/>
              <a:cs typeface="Arial" charset="0"/>
            </a:endParaRPr>
          </a:p>
          <a:p>
            <a:pPr marL="342900" marR="0" lvl="0" indent="-342900" algn="l" defTabSz="457200" rtl="0" eaLnBrk="1" fontAlgn="base" latinLnBrk="0" hangingPunct="1">
              <a:lnSpc>
                <a:spcPct val="90000"/>
              </a:lnSpc>
              <a:spcBef>
                <a:spcPct val="20000"/>
              </a:spcBef>
              <a:spcAft>
                <a:spcPct val="0"/>
              </a:spcAft>
              <a:buClr>
                <a:schemeClr val="tx2"/>
              </a:buClr>
              <a:buSzTx/>
              <a:buFont typeface="Wingdings" pitchFamily="-108" charset="2"/>
              <a:buChar char="§"/>
              <a:tabLst/>
              <a:defRPr/>
            </a:pPr>
            <a:r>
              <a:rPr kumimoji="0" lang="en-GB" altLang="en-US" sz="2000" b="0" i="0" u="none" strike="noStrike" kern="1200" cap="none" spc="0" normalizeH="0" baseline="0" noProof="0" smtClean="0">
                <a:ln>
                  <a:noFill/>
                </a:ln>
                <a:solidFill>
                  <a:schemeClr val="tx1"/>
                </a:solidFill>
                <a:effectLst/>
                <a:uLnTx/>
                <a:uFillTx/>
                <a:latin typeface="Arial" charset="0"/>
                <a:ea typeface="ＭＳ Ｐゴシック" pitchFamily="-108" charset="-128"/>
                <a:cs typeface="Arial" charset="0"/>
              </a:rPr>
              <a:t>Ongoing call for inputs</a:t>
            </a:r>
          </a:p>
          <a:p>
            <a:pPr marL="342900" marR="0" lvl="0" indent="-342900" algn="l" defTabSz="457200" rtl="0" eaLnBrk="1" fontAlgn="base" latinLnBrk="0" hangingPunct="1">
              <a:lnSpc>
                <a:spcPct val="90000"/>
              </a:lnSpc>
              <a:spcBef>
                <a:spcPct val="20000"/>
              </a:spcBef>
              <a:spcAft>
                <a:spcPct val="0"/>
              </a:spcAft>
              <a:buClr>
                <a:schemeClr val="tx2"/>
              </a:buClr>
              <a:buSzTx/>
              <a:buFont typeface="Wingdings" pitchFamily="-108" charset="2"/>
              <a:buChar char="§"/>
              <a:tabLst/>
              <a:defRPr/>
            </a:pPr>
            <a:r>
              <a:rPr lang="en-GB" altLang="en-US" sz="2000" noProof="0" smtClean="0">
                <a:cs typeface="Arial" charset="0"/>
              </a:rPr>
              <a:t>Expected launch: November 2018</a:t>
            </a:r>
            <a:r>
              <a:rPr kumimoji="0" lang="en-GB" altLang="en-US" sz="2000" b="0" i="0" u="none" strike="noStrike" kern="1200" cap="none" spc="0" normalizeH="0" baseline="0" noProof="0" smtClean="0">
                <a:ln>
                  <a:noFill/>
                </a:ln>
                <a:solidFill>
                  <a:schemeClr val="tx1"/>
                </a:solidFill>
                <a:effectLst/>
                <a:uLnTx/>
                <a:uFillTx/>
                <a:latin typeface="Arial" charset="0"/>
                <a:ea typeface="ＭＳ Ｐゴシック" pitchFamily="-108" charset="-128"/>
                <a:cs typeface="Arial" charset="0"/>
              </a:rPr>
              <a:t> </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re 1"/>
          <p:cNvSpPr>
            <a:spLocks noGrp="1"/>
          </p:cNvSpPr>
          <p:nvPr>
            <p:ph type="title"/>
          </p:nvPr>
        </p:nvSpPr>
        <p:spPr/>
        <p:txBody>
          <a:bodyPr/>
          <a:lstStyle/>
          <a:p>
            <a:pPr eaLnBrk="1" hangingPunct="1"/>
            <a:r>
              <a:rPr lang="fr-FR" altLang="en-US" dirty="0" err="1" smtClean="0">
                <a:latin typeface="Arial" charset="0"/>
                <a:cs typeface="Arial" charset="0"/>
              </a:rPr>
              <a:t>Role</a:t>
            </a:r>
            <a:r>
              <a:rPr lang="fr-FR" altLang="en-US" dirty="0" smtClean="0">
                <a:latin typeface="Arial" charset="0"/>
                <a:cs typeface="Arial" charset="0"/>
              </a:rPr>
              <a:t> of states – gaps &amp; opportunities </a:t>
            </a:r>
            <a:r>
              <a:rPr lang="fr-FR" altLang="en-US" dirty="0" err="1" smtClean="0">
                <a:latin typeface="Arial" charset="0"/>
                <a:cs typeface="Arial" charset="0"/>
              </a:rPr>
              <a:t>identified</a:t>
            </a:r>
            <a:r>
              <a:rPr lang="fr-FR" altLang="en-US" dirty="0" smtClean="0">
                <a:latin typeface="Arial" charset="0"/>
                <a:cs typeface="Arial" charset="0"/>
              </a:rPr>
              <a:t> in UNWG consultations</a:t>
            </a:r>
          </a:p>
        </p:txBody>
      </p:sp>
      <p:sp>
        <p:nvSpPr>
          <p:cNvPr id="8195" name="Espace réservé du contenu 2"/>
          <p:cNvSpPr>
            <a:spLocks noGrp="1"/>
          </p:cNvSpPr>
          <p:nvPr>
            <p:ph idx="1"/>
          </p:nvPr>
        </p:nvSpPr>
        <p:spPr>
          <a:xfrm>
            <a:off x="3705225" y="1130532"/>
            <a:ext cx="4602163" cy="4754332"/>
          </a:xfrm>
        </p:spPr>
        <p:txBody>
          <a:bodyPr/>
          <a:lstStyle/>
          <a:p>
            <a:pPr eaLnBrk="1" hangingPunct="1">
              <a:lnSpc>
                <a:spcPct val="90000"/>
              </a:lnSpc>
            </a:pPr>
            <a:endParaRPr lang="en-US" sz="2000" smtClean="0"/>
          </a:p>
          <a:p>
            <a:pPr lvl="0" eaLnBrk="1" hangingPunct="1">
              <a:lnSpc>
                <a:spcPct val="90000"/>
              </a:lnSpc>
            </a:pPr>
            <a:r>
              <a:rPr lang="en-US" sz="2000" smtClean="0"/>
              <a:t>SLAPPs and other retaliatory measures that restrict, threaten, intimidate or silence defenders</a:t>
            </a:r>
            <a:endParaRPr lang="en-GB" altLang="en-US" sz="2000" smtClean="0">
              <a:latin typeface="Arial" charset="0"/>
              <a:cs typeface="Arial" charset="0"/>
            </a:endParaRPr>
          </a:p>
          <a:p>
            <a:pPr eaLnBrk="1" hangingPunct="1">
              <a:lnSpc>
                <a:spcPct val="90000"/>
              </a:lnSpc>
            </a:pPr>
            <a:r>
              <a:rPr lang="en-US" sz="2000" smtClean="0"/>
              <a:t>Policy coherence – e.g. in relation to the ‘enabling environment’ for HRDs in context of investment promotion</a:t>
            </a:r>
          </a:p>
          <a:p>
            <a:pPr eaLnBrk="1" hangingPunct="1">
              <a:lnSpc>
                <a:spcPct val="90000"/>
              </a:lnSpc>
            </a:pPr>
            <a:r>
              <a:rPr lang="en-US" sz="2000" smtClean="0"/>
              <a:t>Protection of HRDs in NAPs</a:t>
            </a:r>
          </a:p>
          <a:p>
            <a:pPr eaLnBrk="1" hangingPunct="1">
              <a:lnSpc>
                <a:spcPct val="90000"/>
              </a:lnSpc>
            </a:pPr>
            <a:r>
              <a:rPr lang="en-US" sz="2000" smtClean="0"/>
              <a:t>Legal support to HRDs</a:t>
            </a:r>
          </a:p>
          <a:p>
            <a:pPr eaLnBrk="1" hangingPunct="1">
              <a:lnSpc>
                <a:spcPct val="90000"/>
              </a:lnSpc>
            </a:pPr>
            <a:r>
              <a:rPr lang="en-US" sz="2000" smtClean="0"/>
              <a:t>Support to multi-stakeholder dialogue and peer learning platform</a:t>
            </a:r>
          </a:p>
          <a:p>
            <a:pPr eaLnBrk="1" hangingPunct="1">
              <a:lnSpc>
                <a:spcPct val="90000"/>
              </a:lnSpc>
            </a:pPr>
            <a:r>
              <a:rPr lang="en-US" sz="2000" smtClean="0"/>
              <a:t>Role of embassies</a:t>
            </a:r>
          </a:p>
          <a:p>
            <a:pPr eaLnBrk="1" hangingPunct="1">
              <a:lnSpc>
                <a:spcPct val="90000"/>
              </a:lnSpc>
            </a:pPr>
            <a:r>
              <a:rPr lang="en-US" sz="2000" smtClean="0"/>
              <a:t>Role of “home” NHRIs: untapped terrain </a:t>
            </a:r>
          </a:p>
          <a:p>
            <a:pPr eaLnBrk="1" hangingPunct="1">
              <a:lnSpc>
                <a:spcPct val="90000"/>
              </a:lnSpc>
            </a:pPr>
            <a:endParaRPr lang="en-US" altLang="en-US" sz="2000" smtClean="0">
              <a:latin typeface="Arial" charset="0"/>
              <a:cs typeface="Arial" charset="0"/>
            </a:endParaRPr>
          </a:p>
        </p:txBody>
      </p:sp>
      <p:pic>
        <p:nvPicPr>
          <p:cNvPr id="8196" name="Picture 6" descr="right to education cropped"/>
          <p:cNvPicPr>
            <a:picLocks noChangeAspect="1" noChangeArrowheads="1"/>
          </p:cNvPicPr>
          <p:nvPr/>
        </p:nvPicPr>
        <p:blipFill>
          <a:blip r:embed="rId3"/>
          <a:srcRect b="15799"/>
          <a:stretch>
            <a:fillRect/>
          </a:stretch>
        </p:blipFill>
        <p:spPr bwMode="auto">
          <a:xfrm>
            <a:off x="266007" y="1365250"/>
            <a:ext cx="3235596" cy="2924117"/>
          </a:xfrm>
          <a:prstGeom prst="rect">
            <a:avLst/>
          </a:prstGeom>
          <a:noFill/>
          <a:ln w="9525">
            <a:noFill/>
            <a:miter lim="800000"/>
            <a:headEnd/>
            <a:tailEnd/>
          </a:ln>
        </p:spPr>
      </p:pic>
      <p:sp>
        <p:nvSpPr>
          <p:cNvPr id="6" name="Espace réservé du contenu 2"/>
          <p:cNvSpPr txBox="1">
            <a:spLocks/>
          </p:cNvSpPr>
          <p:nvPr/>
        </p:nvSpPr>
        <p:spPr bwMode="auto">
          <a:xfrm>
            <a:off x="741363" y="3341718"/>
            <a:ext cx="2963862" cy="2543146"/>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342900" lvl="0" indent="-342900" eaLnBrk="1" hangingPunct="1">
              <a:lnSpc>
                <a:spcPct val="90000"/>
              </a:lnSpc>
              <a:spcBef>
                <a:spcPct val="20000"/>
              </a:spcBef>
              <a:buClr>
                <a:schemeClr val="tx2"/>
              </a:buClr>
              <a:buFont typeface="Wingdings" pitchFamily="-108" charset="2"/>
              <a:buChar char="§"/>
              <a:defRPr/>
            </a:pPr>
            <a:endParaRPr kumimoji="0" lang="en-GB" altLang="en-US" sz="2000" b="0" i="0" u="none" strike="noStrike" kern="1200" cap="none" spc="0" normalizeH="0" baseline="0" noProof="0" smtClean="0">
              <a:ln>
                <a:noFill/>
              </a:ln>
              <a:solidFill>
                <a:schemeClr val="tx1"/>
              </a:solidFill>
              <a:effectLst/>
              <a:uLnTx/>
              <a:uFillTx/>
              <a:latin typeface="Arial" charset="0"/>
              <a:ea typeface="ＭＳ Ｐゴシック" pitchFamily="-108" charset="-128"/>
              <a:cs typeface="Arial"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Key message from Human Rights Defenders</a:t>
            </a:r>
            <a:endParaRPr lang="en-US"/>
          </a:p>
        </p:txBody>
      </p:sp>
      <p:sp>
        <p:nvSpPr>
          <p:cNvPr id="3" name="Content Placeholder 2"/>
          <p:cNvSpPr>
            <a:spLocks noGrp="1"/>
          </p:cNvSpPr>
          <p:nvPr>
            <p:ph idx="1"/>
          </p:nvPr>
        </p:nvSpPr>
        <p:spPr/>
        <p:txBody>
          <a:bodyPr/>
          <a:lstStyle/>
          <a:p>
            <a:r>
              <a:rPr lang="en-US" b="1" i="1" smtClean="0"/>
              <a:t>See us as partners not as enemies </a:t>
            </a:r>
            <a:r>
              <a:rPr lang="en-US" smtClean="0"/>
              <a:t>– this will inure to the benefit of companies as well as communities in terms of averting conflict,  respecting human rights, and addressing key challenges with respect to the rule of law</a:t>
            </a:r>
          </a:p>
          <a:p>
            <a:r>
              <a:rPr lang="en-US" smtClean="0"/>
              <a:t>Human Rights Due Diligence that includes identifying risks to human rights defenders</a:t>
            </a:r>
          </a:p>
          <a:p>
            <a:r>
              <a:rPr lang="en-US" smtClean="0"/>
              <a:t>Engaging defenders in consultation</a:t>
            </a:r>
          </a:p>
          <a:p>
            <a:r>
              <a:rPr lang="en-US" smtClean="0"/>
              <a:t>Having plans to address adverse impacts</a:t>
            </a:r>
          </a:p>
          <a:p>
            <a:endParaRPr lang="en-US" smtClean="0"/>
          </a:p>
        </p:txBody>
      </p:sp>
    </p:spTree>
    <p:extLst>
      <p:ext uri="{BB962C8B-B14F-4D97-AF65-F5344CB8AC3E}">
        <p14:creationId xmlns:p14="http://schemas.microsoft.com/office/powerpoint/2010/main" val="116258249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re 1"/>
          <p:cNvSpPr>
            <a:spLocks noGrp="1"/>
          </p:cNvSpPr>
          <p:nvPr>
            <p:ph type="title"/>
          </p:nvPr>
        </p:nvSpPr>
        <p:spPr/>
        <p:txBody>
          <a:bodyPr/>
          <a:lstStyle/>
          <a:p>
            <a:pPr eaLnBrk="1" hangingPunct="1"/>
            <a:r>
              <a:rPr lang="fr-FR" altLang="en-US" dirty="0" smtClean="0">
                <a:latin typeface="Arial" charset="0"/>
                <a:cs typeface="Arial" charset="0"/>
              </a:rPr>
              <a:t>Role of biz – gaps &amp; opportunities </a:t>
            </a:r>
            <a:r>
              <a:rPr lang="fr-FR" altLang="en-US" dirty="0" err="1" smtClean="0">
                <a:latin typeface="Arial" charset="0"/>
                <a:cs typeface="Arial" charset="0"/>
              </a:rPr>
              <a:t>identified</a:t>
            </a:r>
            <a:r>
              <a:rPr lang="fr-FR" altLang="en-US" dirty="0" smtClean="0">
                <a:latin typeface="Arial" charset="0"/>
                <a:cs typeface="Arial" charset="0"/>
              </a:rPr>
              <a:t> in UNWG consultations</a:t>
            </a:r>
          </a:p>
        </p:txBody>
      </p:sp>
      <p:sp>
        <p:nvSpPr>
          <p:cNvPr id="8195" name="Espace réservé du contenu 2"/>
          <p:cNvSpPr>
            <a:spLocks noGrp="1"/>
          </p:cNvSpPr>
          <p:nvPr>
            <p:ph idx="1"/>
          </p:nvPr>
        </p:nvSpPr>
        <p:spPr>
          <a:xfrm>
            <a:off x="3188866" y="1130532"/>
            <a:ext cx="5489622" cy="4754332"/>
          </a:xfrm>
        </p:spPr>
        <p:txBody>
          <a:bodyPr/>
          <a:lstStyle/>
          <a:p>
            <a:pPr eaLnBrk="1" hangingPunct="1">
              <a:lnSpc>
                <a:spcPct val="90000"/>
              </a:lnSpc>
            </a:pPr>
            <a:endParaRPr lang="en-US" sz="2000" smtClean="0"/>
          </a:p>
          <a:p>
            <a:pPr lvl="0" eaLnBrk="1" hangingPunct="1">
              <a:lnSpc>
                <a:spcPct val="90000"/>
              </a:lnSpc>
            </a:pPr>
            <a:r>
              <a:rPr lang="en-US" sz="2000" smtClean="0"/>
              <a:t>Many companies don’t understand the issue – risks to HRDs not being managed</a:t>
            </a:r>
          </a:p>
          <a:p>
            <a:pPr lvl="0" eaLnBrk="1" hangingPunct="1">
              <a:lnSpc>
                <a:spcPct val="90000"/>
              </a:lnSpc>
            </a:pPr>
            <a:r>
              <a:rPr lang="en-US" sz="2000" smtClean="0"/>
              <a:t>Basic good practice HRDD – including meaningful stakeholder engagement and transparency –  a major gap on the ground</a:t>
            </a:r>
          </a:p>
          <a:p>
            <a:pPr lvl="0" eaLnBrk="1" hangingPunct="1">
              <a:lnSpc>
                <a:spcPct val="90000"/>
              </a:lnSpc>
            </a:pPr>
            <a:r>
              <a:rPr lang="en-US" altLang="en-US" sz="2000" smtClean="0"/>
              <a:t>Too few OLGMs – and OLGMs need to build in engagement with HRDs</a:t>
            </a:r>
          </a:p>
          <a:p>
            <a:pPr lvl="0" eaLnBrk="1" hangingPunct="1">
              <a:lnSpc>
                <a:spcPct val="90000"/>
              </a:lnSpc>
            </a:pPr>
            <a:r>
              <a:rPr lang="en-US" sz="2000" smtClean="0"/>
              <a:t>Company efforts to silence HRDs or push for legislation that restrict civil society space are contrary to the UNGPs</a:t>
            </a:r>
          </a:p>
          <a:p>
            <a:pPr eaLnBrk="1" hangingPunct="1">
              <a:lnSpc>
                <a:spcPct val="90000"/>
              </a:lnSpc>
            </a:pPr>
            <a:r>
              <a:rPr lang="en-US" altLang="en-US" sz="2000" smtClean="0"/>
              <a:t>Inequality of arms in access to lawyers</a:t>
            </a:r>
          </a:p>
          <a:p>
            <a:pPr lvl="0" eaLnBrk="1" hangingPunct="1">
              <a:lnSpc>
                <a:spcPct val="90000"/>
              </a:lnSpc>
            </a:pPr>
            <a:r>
              <a:rPr lang="en-US" altLang="en-US" sz="2000" smtClean="0"/>
              <a:t>Opportunity to build on emerging good practice examples and biz leaders recognizing importance of the issue!</a:t>
            </a:r>
            <a:endParaRPr lang="en-US" altLang="en-US" sz="2000" smtClean="0">
              <a:latin typeface="Arial" charset="0"/>
              <a:cs typeface="Arial" charset="0"/>
            </a:endParaRPr>
          </a:p>
        </p:txBody>
      </p:sp>
      <p:pic>
        <p:nvPicPr>
          <p:cNvPr id="8196" name="Picture 6" descr="right to education cropped"/>
          <p:cNvPicPr>
            <a:picLocks noChangeAspect="1" noChangeArrowheads="1"/>
          </p:cNvPicPr>
          <p:nvPr/>
        </p:nvPicPr>
        <p:blipFill>
          <a:blip r:embed="rId3"/>
          <a:srcRect b="15799"/>
          <a:stretch>
            <a:fillRect/>
          </a:stretch>
        </p:blipFill>
        <p:spPr bwMode="auto">
          <a:xfrm>
            <a:off x="266007" y="2020975"/>
            <a:ext cx="2922858" cy="2641485"/>
          </a:xfrm>
          <a:prstGeom prst="rect">
            <a:avLst/>
          </a:prstGeom>
          <a:noFill/>
          <a:ln w="9525">
            <a:noFill/>
            <a:miter lim="800000"/>
            <a:headEnd/>
            <a:tailEnd/>
          </a:ln>
        </p:spPr>
      </p:pic>
      <p:sp>
        <p:nvSpPr>
          <p:cNvPr id="6" name="Espace réservé du contenu 2"/>
          <p:cNvSpPr txBox="1">
            <a:spLocks/>
          </p:cNvSpPr>
          <p:nvPr/>
        </p:nvSpPr>
        <p:spPr bwMode="auto">
          <a:xfrm>
            <a:off x="741363" y="3341718"/>
            <a:ext cx="2963862" cy="2543146"/>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342900" lvl="0" indent="-342900" eaLnBrk="1" hangingPunct="1">
              <a:lnSpc>
                <a:spcPct val="90000"/>
              </a:lnSpc>
              <a:spcBef>
                <a:spcPct val="20000"/>
              </a:spcBef>
              <a:buClr>
                <a:schemeClr val="tx2"/>
              </a:buClr>
              <a:buFont typeface="Wingdings" pitchFamily="-108" charset="2"/>
              <a:buChar char="§"/>
              <a:defRPr/>
            </a:pPr>
            <a:endParaRPr kumimoji="0" lang="en-GB" altLang="en-US" sz="2000" b="0" i="0" u="none" strike="noStrike" kern="1200" cap="none" spc="0" normalizeH="0" baseline="0" noProof="0" smtClean="0">
              <a:ln>
                <a:noFill/>
              </a:ln>
              <a:solidFill>
                <a:schemeClr val="tx1"/>
              </a:solidFill>
              <a:effectLst/>
              <a:uLnTx/>
              <a:uFillTx/>
              <a:latin typeface="Arial" charset="0"/>
              <a:ea typeface="ＭＳ Ｐゴシック" pitchFamily="-108" charset="-128"/>
              <a:cs typeface="Arial"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266" name="Image 6" descr="title_slide_background_3_white.jpg"/>
          <p:cNvPicPr>
            <a:picLocks noChangeAspect="1"/>
          </p:cNvPicPr>
          <p:nvPr/>
        </p:nvPicPr>
        <p:blipFill>
          <a:blip r:embed="rId2"/>
          <a:srcRect/>
          <a:stretch>
            <a:fillRect/>
          </a:stretch>
        </p:blipFill>
        <p:spPr bwMode="auto">
          <a:xfrm>
            <a:off x="4130675" y="0"/>
            <a:ext cx="5013325" cy="4230688"/>
          </a:xfrm>
          <a:prstGeom prst="rect">
            <a:avLst/>
          </a:prstGeom>
          <a:noFill/>
          <a:ln w="9525">
            <a:noFill/>
            <a:miter lim="800000"/>
            <a:headEnd/>
            <a:tailEnd/>
          </a:ln>
        </p:spPr>
      </p:pic>
      <p:sp>
        <p:nvSpPr>
          <p:cNvPr id="11267" name="Titre 1"/>
          <p:cNvSpPr>
            <a:spLocks noGrp="1"/>
          </p:cNvSpPr>
          <p:nvPr>
            <p:ph type="title"/>
          </p:nvPr>
        </p:nvSpPr>
        <p:spPr/>
        <p:txBody>
          <a:bodyPr/>
          <a:lstStyle/>
          <a:p>
            <a:pPr eaLnBrk="1" hangingPunct="1"/>
            <a:r>
              <a:rPr lang="fr-FR" altLang="en-US" smtClean="0">
                <a:latin typeface="Arial" charset="0"/>
                <a:cs typeface="Arial" charset="0"/>
              </a:rPr>
              <a:t>Links</a:t>
            </a:r>
          </a:p>
        </p:txBody>
      </p:sp>
      <p:sp>
        <p:nvSpPr>
          <p:cNvPr id="11268" name="Espace réservé du contenu 2"/>
          <p:cNvSpPr>
            <a:spLocks noGrp="1"/>
          </p:cNvSpPr>
          <p:nvPr>
            <p:ph idx="1"/>
          </p:nvPr>
        </p:nvSpPr>
        <p:spPr>
          <a:xfrm>
            <a:off x="741363" y="1113906"/>
            <a:ext cx="7566025" cy="5012258"/>
          </a:xfrm>
        </p:spPr>
        <p:txBody>
          <a:bodyPr/>
          <a:lstStyle/>
          <a:p>
            <a:pPr eaLnBrk="1" hangingPunct="1"/>
            <a:r>
              <a:rPr lang="fr-FR" altLang="en-US" sz="2200" err="1" smtClean="0">
                <a:latin typeface="Arial" charset="0"/>
                <a:cs typeface="Arial" charset="0"/>
              </a:rPr>
              <a:t>UNWG’s</a:t>
            </a:r>
            <a:r>
              <a:rPr lang="fr-FR" altLang="en-US" sz="2200" smtClean="0">
                <a:latin typeface="Arial" charset="0"/>
                <a:cs typeface="Arial" charset="0"/>
              </a:rPr>
              <a:t> </a:t>
            </a:r>
            <a:r>
              <a:rPr lang="fr-FR" altLang="en-US" sz="2200" err="1" smtClean="0">
                <a:latin typeface="Arial" charset="0"/>
                <a:cs typeface="Arial" charset="0"/>
              </a:rPr>
              <a:t>thematic</a:t>
            </a:r>
            <a:r>
              <a:rPr lang="fr-FR" altLang="en-US" sz="2200" smtClean="0">
                <a:latin typeface="Arial" charset="0"/>
                <a:cs typeface="Arial" charset="0"/>
              </a:rPr>
              <a:t> page: </a:t>
            </a:r>
            <a:r>
              <a:rPr lang="fr-FR" altLang="en-US" sz="2200" smtClean="0">
                <a:latin typeface="Arial" charset="0"/>
                <a:cs typeface="Arial" charset="0"/>
                <a:hlinkClick r:id="rId3"/>
              </a:rPr>
              <a:t>http://www.ohchr.org/EN/Issues/Business/Pages/HRDefendersCivicSpace.aspx</a:t>
            </a:r>
            <a:r>
              <a:rPr lang="fr-FR" altLang="en-US" sz="2200" smtClean="0">
                <a:latin typeface="Arial" charset="0"/>
                <a:cs typeface="Arial" charset="0"/>
              </a:rPr>
              <a:t> </a:t>
            </a:r>
          </a:p>
          <a:p>
            <a:pPr eaLnBrk="1" hangingPunct="1"/>
            <a:r>
              <a:rPr lang="fr-FR" altLang="en-US" sz="2200" smtClean="0">
                <a:latin typeface="Arial" charset="0"/>
                <a:cs typeface="Arial" charset="0"/>
              </a:rPr>
              <a:t>UNWG note to </a:t>
            </a:r>
            <a:r>
              <a:rPr lang="fr-FR" altLang="en-US" sz="2200" err="1" smtClean="0">
                <a:latin typeface="Arial" charset="0"/>
                <a:cs typeface="Arial" charset="0"/>
              </a:rPr>
              <a:t>identify</a:t>
            </a:r>
            <a:r>
              <a:rPr lang="fr-FR" altLang="en-US" sz="2200" smtClean="0">
                <a:latin typeface="Arial" charset="0"/>
                <a:cs typeface="Arial" charset="0"/>
              </a:rPr>
              <a:t> guidance </a:t>
            </a:r>
            <a:r>
              <a:rPr lang="fr-FR" altLang="en-US" sz="2200" err="1" smtClean="0">
                <a:latin typeface="Arial" charset="0"/>
                <a:cs typeface="Arial" charset="0"/>
              </a:rPr>
              <a:t>elements</a:t>
            </a:r>
            <a:r>
              <a:rPr lang="fr-FR" altLang="en-US" sz="2200" smtClean="0">
                <a:latin typeface="Arial" charset="0"/>
                <a:cs typeface="Arial" charset="0"/>
              </a:rPr>
              <a:t>: </a:t>
            </a:r>
            <a:r>
              <a:rPr lang="fr-FR" altLang="en-US" sz="2200" smtClean="0">
                <a:latin typeface="Arial" charset="0"/>
                <a:cs typeface="Arial" charset="0"/>
                <a:hlinkClick r:id="rId4" action="ppaction://hlinkfile"/>
              </a:rPr>
              <a:t>bit.ly/2Cgg2hL</a:t>
            </a:r>
            <a:r>
              <a:rPr lang="fr-FR" altLang="en-US" sz="2200" smtClean="0">
                <a:latin typeface="Arial" charset="0"/>
                <a:cs typeface="Arial" charset="0"/>
              </a:rPr>
              <a:t> </a:t>
            </a:r>
          </a:p>
          <a:p>
            <a:pPr eaLnBrk="1" hangingPunct="1"/>
            <a:r>
              <a:rPr lang="fr-FR" altLang="en-US" sz="2200" err="1" smtClean="0">
                <a:latin typeface="Arial" charset="0"/>
                <a:cs typeface="Arial" charset="0"/>
                <a:hlinkClick r:id="rId5"/>
              </a:rPr>
              <a:t>Recent</a:t>
            </a:r>
            <a:r>
              <a:rPr lang="fr-FR" altLang="en-US" sz="2200" smtClean="0">
                <a:latin typeface="Arial" charset="0"/>
                <a:cs typeface="Arial" charset="0"/>
                <a:hlinkClick r:id="rId5"/>
              </a:rPr>
              <a:t> blog</a:t>
            </a:r>
            <a:r>
              <a:rPr lang="fr-FR" altLang="en-US" sz="2200" smtClean="0">
                <a:latin typeface="Arial" charset="0"/>
                <a:cs typeface="Arial" charset="0"/>
              </a:rPr>
              <a:t> on </a:t>
            </a:r>
            <a:r>
              <a:rPr lang="fr-FR" altLang="en-US" sz="2200" err="1" smtClean="0">
                <a:latin typeface="Arial" charset="0"/>
                <a:cs typeface="Arial" charset="0"/>
              </a:rPr>
              <a:t>key</a:t>
            </a:r>
            <a:r>
              <a:rPr lang="fr-FR" altLang="en-US" sz="2200" smtClean="0">
                <a:latin typeface="Arial" charset="0"/>
                <a:cs typeface="Arial" charset="0"/>
              </a:rPr>
              <a:t> points </a:t>
            </a:r>
            <a:r>
              <a:rPr lang="fr-FR" altLang="en-US" sz="2200" err="1" smtClean="0">
                <a:latin typeface="Arial" charset="0"/>
                <a:cs typeface="Arial" charset="0"/>
              </a:rPr>
              <a:t>from</a:t>
            </a:r>
            <a:r>
              <a:rPr lang="fr-FR" altLang="en-US" sz="2200" smtClean="0">
                <a:latin typeface="Arial" charset="0"/>
                <a:cs typeface="Arial" charset="0"/>
              </a:rPr>
              <a:t> consultation </a:t>
            </a:r>
            <a:r>
              <a:rPr lang="fr-FR" altLang="en-US" sz="2200" err="1" smtClean="0">
                <a:latin typeface="Arial" charset="0"/>
                <a:cs typeface="Arial" charset="0"/>
              </a:rPr>
              <a:t>process</a:t>
            </a:r>
            <a:endParaRPr lang="fr-FR" altLang="en-US" sz="2200" smtClean="0">
              <a:latin typeface="Arial" charset="0"/>
              <a:cs typeface="Arial" charset="0"/>
            </a:endParaRPr>
          </a:p>
          <a:p>
            <a:pPr eaLnBrk="1" hangingPunct="1"/>
            <a:r>
              <a:rPr lang="fr-FR" altLang="en-US" sz="2200" err="1" smtClean="0">
                <a:latin typeface="Arial" charset="0"/>
                <a:cs typeface="Arial" charset="0"/>
                <a:hlinkClick r:id="rId6"/>
              </a:rPr>
              <a:t>Summary</a:t>
            </a:r>
            <a:r>
              <a:rPr lang="fr-FR" altLang="en-US" sz="2200" smtClean="0">
                <a:latin typeface="Arial" charset="0"/>
                <a:cs typeface="Arial" charset="0"/>
                <a:hlinkClick r:id="rId6"/>
              </a:rPr>
              <a:t> note</a:t>
            </a:r>
            <a:r>
              <a:rPr lang="fr-FR" altLang="en-US" sz="2200" smtClean="0">
                <a:latin typeface="Arial" charset="0"/>
                <a:cs typeface="Arial" charset="0"/>
              </a:rPr>
              <a:t> </a:t>
            </a:r>
            <a:r>
              <a:rPr lang="fr-FR" altLang="en-US" sz="2200" err="1" smtClean="0">
                <a:latin typeface="Arial" charset="0"/>
                <a:cs typeface="Arial" charset="0"/>
              </a:rPr>
              <a:t>from</a:t>
            </a:r>
            <a:r>
              <a:rPr lang="fr-FR" altLang="en-US" sz="2200" smtClean="0">
                <a:latin typeface="Arial" charset="0"/>
                <a:cs typeface="Arial" charset="0"/>
              </a:rPr>
              <a:t> 30 </a:t>
            </a:r>
            <a:r>
              <a:rPr lang="fr-FR" altLang="en-US" sz="2200" err="1" smtClean="0">
                <a:latin typeface="Arial" charset="0"/>
                <a:cs typeface="Arial" charset="0"/>
              </a:rPr>
              <a:t>Nov</a:t>
            </a:r>
            <a:r>
              <a:rPr lang="fr-FR" altLang="en-US" sz="2200" smtClean="0">
                <a:latin typeface="Arial" charset="0"/>
                <a:cs typeface="Arial" charset="0"/>
              </a:rPr>
              <a:t> </a:t>
            </a:r>
            <a:r>
              <a:rPr lang="fr-FR" altLang="en-US" sz="2200" err="1" smtClean="0">
                <a:latin typeface="Arial" charset="0"/>
                <a:cs typeface="Arial" charset="0"/>
              </a:rPr>
              <a:t>multi-stakeholder</a:t>
            </a:r>
            <a:r>
              <a:rPr lang="fr-FR" altLang="en-US" sz="2200" smtClean="0">
                <a:latin typeface="Arial" charset="0"/>
                <a:cs typeface="Arial" charset="0"/>
              </a:rPr>
              <a:t> consultation</a:t>
            </a:r>
          </a:p>
          <a:p>
            <a:pPr eaLnBrk="1" hangingPunct="1"/>
            <a:r>
              <a:rPr lang="fr-FR" altLang="en-US" sz="2200" smtClean="0">
                <a:latin typeface="Arial" charset="0"/>
                <a:cs typeface="Arial" charset="0"/>
              </a:rPr>
              <a:t>Contact: </a:t>
            </a:r>
            <a:r>
              <a:rPr lang="fr-FR" altLang="en-US" sz="2200" smtClean="0">
                <a:latin typeface="Arial" charset="0"/>
                <a:cs typeface="Arial" charset="0"/>
                <a:hlinkClick r:id="rId7"/>
              </a:rPr>
              <a:t>wg-business@ohchr.org</a:t>
            </a:r>
            <a:r>
              <a:rPr lang="fr-FR" altLang="en-US" sz="2200" smtClean="0">
                <a:latin typeface="Arial" charset="0"/>
                <a:cs typeface="Arial" charset="0"/>
              </a:rPr>
              <a:t> /</a:t>
            </a:r>
          </a:p>
          <a:p>
            <a:pPr eaLnBrk="1" hangingPunct="1">
              <a:buNone/>
            </a:pPr>
            <a:r>
              <a:rPr lang="fr-FR" altLang="en-US" sz="2200" smtClean="0">
                <a:latin typeface="Arial" charset="0"/>
                <a:cs typeface="Arial" charset="0"/>
              </a:rPr>
              <a:t>	</a:t>
            </a:r>
            <a:r>
              <a:rPr lang="fr-FR" altLang="en-US" sz="2200" smtClean="0">
                <a:latin typeface="Arial" charset="0"/>
                <a:cs typeface="Arial" charset="0"/>
                <a:hlinkClick r:id="rId8"/>
              </a:rPr>
              <a:t>bhrconsultant@ohchr.org</a:t>
            </a:r>
            <a:r>
              <a:rPr lang="fr-FR" altLang="en-US" sz="2200" smtClean="0">
                <a:latin typeface="Arial" charset="0"/>
                <a:cs typeface="Arial" charset="0"/>
              </a:rPr>
              <a:t> </a:t>
            </a:r>
          </a:p>
          <a:p>
            <a:pPr eaLnBrk="1" hangingPunct="1"/>
            <a:r>
              <a:rPr lang="fr-FR" altLang="en-US" sz="2200" err="1" smtClean="0">
                <a:latin typeface="Arial" charset="0"/>
                <a:cs typeface="Arial" charset="0"/>
              </a:rPr>
              <a:t>Follow</a:t>
            </a:r>
            <a:r>
              <a:rPr lang="fr-FR" altLang="en-US" sz="2200" smtClean="0">
                <a:latin typeface="Arial" charset="0"/>
                <a:cs typeface="Arial" charset="0"/>
              </a:rPr>
              <a:t>: </a:t>
            </a:r>
            <a:r>
              <a:rPr lang="fr-FR" altLang="en-US" sz="2200" smtClean="0">
                <a:latin typeface="Arial" charset="0"/>
                <a:cs typeface="Arial" charset="0"/>
                <a:hlinkClick r:id="rId9"/>
              </a:rPr>
              <a:t>@</a:t>
            </a:r>
            <a:r>
              <a:rPr lang="fr-FR" altLang="en-US" sz="2200" err="1" smtClean="0">
                <a:latin typeface="Arial" charset="0"/>
                <a:cs typeface="Arial" charset="0"/>
                <a:hlinkClick r:id="rId9"/>
              </a:rPr>
              <a:t>WGBizHRs</a:t>
            </a:r>
            <a:r>
              <a:rPr lang="fr-FR" altLang="en-US" sz="2200" smtClean="0">
                <a:latin typeface="Arial" charset="0"/>
                <a:cs typeface="Arial" charset="0"/>
              </a:rPr>
              <a:t> </a:t>
            </a:r>
          </a:p>
        </p:txBody>
      </p:sp>
      <p:pic>
        <p:nvPicPr>
          <p:cNvPr id="5" name="Picture 6" descr="Darfur - May 2004 - 1 - interviews"/>
          <p:cNvPicPr>
            <a:picLocks noChangeAspect="1" noChangeArrowheads="1"/>
          </p:cNvPicPr>
          <p:nvPr/>
        </p:nvPicPr>
        <p:blipFill>
          <a:blip r:embed="rId10"/>
          <a:stretch>
            <a:fillRect/>
          </a:stretch>
        </p:blipFill>
        <p:spPr bwMode="auto">
          <a:xfrm>
            <a:off x="5652654" y="4638502"/>
            <a:ext cx="3241963" cy="2147801"/>
          </a:xfrm>
          <a:prstGeom prst="rect">
            <a:avLst/>
          </a:prstGeom>
          <a:noFill/>
          <a:ln w="9525">
            <a:noFill/>
            <a:miter lim="800000"/>
            <a:headEnd/>
            <a:tailEnd/>
          </a:ln>
        </p:spPr>
      </p:pic>
      <p:pic>
        <p:nvPicPr>
          <p:cNvPr id="6" name="Picture 5" descr="SP Logo blue - english"/>
          <p:cNvPicPr/>
          <p:nvPr/>
        </p:nvPicPr>
        <p:blipFill>
          <a:blip r:embed="rId11" cstate="print">
            <a:extLst>
              <a:ext uri="{28A0092B-C50C-407E-A947-70E740481C1C}">
                <a14:useLocalDpi xmlns:a14="http://schemas.microsoft.com/office/drawing/2010/main" val="0"/>
              </a:ext>
            </a:extLst>
          </a:blip>
          <a:srcRect/>
          <a:stretch>
            <a:fillRect/>
          </a:stretch>
        </p:blipFill>
        <p:spPr bwMode="auto">
          <a:xfrm>
            <a:off x="2154993" y="5178565"/>
            <a:ext cx="3497661" cy="1679435"/>
          </a:xfrm>
          <a:prstGeom prst="rect">
            <a:avLst/>
          </a:prstGeom>
          <a:noFill/>
          <a:ln>
            <a:noFill/>
          </a:ln>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Thème Office">
  <a:themeElements>
    <a:clrScheme name="Personnalisée 7">
      <a:dk1>
        <a:srgbClr val="333333"/>
      </a:dk1>
      <a:lt1>
        <a:sysClr val="window" lastClr="FFFFFF"/>
      </a:lt1>
      <a:dk2>
        <a:srgbClr val="006FB7"/>
      </a:dk2>
      <a:lt2>
        <a:srgbClr val="CCCCCC"/>
      </a:lt2>
      <a:accent1>
        <a:srgbClr val="006FB7"/>
      </a:accent1>
      <a:accent2>
        <a:srgbClr val="5693C9"/>
      </a:accent2>
      <a:accent3>
        <a:srgbClr val="F18E00"/>
      </a:accent3>
      <a:accent4>
        <a:srgbClr val="8C1713"/>
      </a:accent4>
      <a:accent5>
        <a:srgbClr val="7FBADF"/>
      </a:accent5>
      <a:accent6>
        <a:srgbClr val="C58781"/>
      </a:accent6>
      <a:hlink>
        <a:srgbClr val="006FB7"/>
      </a:hlink>
      <a:folHlink>
        <a:srgbClr val="5693C9"/>
      </a:folHlink>
    </a:clrScheme>
    <a:fontScheme name="Bureau">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hème Office">
  <a:themeElements>
    <a:clrScheme name="Bureau">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Bureau">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p:properties xmlns:p="http://schemas.microsoft.com/office/2006/metadata/properties" xmlns:xsi="http://www.w3.org/2001/XMLSchema-instance">
  <documentManagement>
    <Office_x0020_Template xmlns="821b3d08-a5e2-4f02-8982-bc11301f3769">Presentation (Powerpoint)</Office_x0020_Template>
  </documentManagement>
</p:properties>
</file>

<file path=customXml/item2.xml><?xml version="1.0" encoding="utf-8"?>
<LongProperties xmlns="http://schemas.microsoft.com/office/2006/metadata/longProperties"/>
</file>

<file path=customXml/item3.xml><?xml version="1.0" encoding="utf-8"?>
<ct:contentTypeSchema xmlns:ct="http://schemas.microsoft.com/office/2006/metadata/contentType" xmlns:ma="http://schemas.microsoft.com/office/2006/metadata/properties/metaAttributes" ct:_="" ma:_="" ma:contentTypeName="Document" ma:contentTypeID="0x0101004E808E6A00BF8942A780EDDADC15925D" ma:contentTypeVersion="4" ma:contentTypeDescription="Create a new document." ma:contentTypeScope="" ma:versionID="1ece0158866f5a5a924591a09b6eaaea">
  <xsd:schema xmlns:xsd="http://www.w3.org/2001/XMLSchema" xmlns:xs="http://www.w3.org/2001/XMLSchema" xmlns:p="http://schemas.microsoft.com/office/2006/metadata/properties" xmlns:ns2="821b3d08-a5e2-4f02-8982-bc11301f3769" targetNamespace="http://schemas.microsoft.com/office/2006/metadata/properties" ma:root="true" ma:fieldsID="da8fc92f57017e58dccadff04fe60fbd" ns2:_="">
    <xsd:import namespace="821b3d08-a5e2-4f02-8982-bc11301f3769"/>
    <xsd:element name="properties">
      <xsd:complexType>
        <xsd:sequence>
          <xsd:element name="documentManagement">
            <xsd:complexType>
              <xsd:all>
                <xsd:element ref="ns2:Office_x0020_Templat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21b3d08-a5e2-4f02-8982-bc11301f3769" elementFormDefault="qualified">
    <xsd:import namespace="http://schemas.microsoft.com/office/2006/documentManagement/types"/>
    <xsd:import namespace="http://schemas.microsoft.com/office/infopath/2007/PartnerControls"/>
    <xsd:element name="Office_x0020_Template" ma:index="8" nillable="true" ma:displayName="Office Template" ma:default="Letterhead (Word)" ma:format="Dropdown" ma:internalName="Office_x0020_Template">
      <xsd:simpleType>
        <xsd:restriction base="dms:Choice">
          <xsd:enumeration value="Letterhead (Word)"/>
          <xsd:enumeration value="Memo (Word)"/>
          <xsd:enumeration value="Fax (Word)"/>
          <xsd:enumeration value="Presentation (Powerpoint)"/>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4.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6C4FD507-A8BA-4E03-B7E2-F7848B336A40}">
  <ds:schemaRefs>
    <ds:schemaRef ds:uri="http://schemas.microsoft.com/office/2006/metadata/properties"/>
    <ds:schemaRef ds:uri="821b3d08-a5e2-4f02-8982-bc11301f3769"/>
    <ds:schemaRef ds:uri="http://purl.org/dc/dcmitype/"/>
    <ds:schemaRef ds:uri="http://purl.org/dc/elements/1.1/"/>
    <ds:schemaRef ds:uri="http://purl.org/dc/terms/"/>
    <ds:schemaRef ds:uri="http://www.w3.org/XML/1998/namespace"/>
    <ds:schemaRef ds:uri="http://schemas.microsoft.com/office/2006/documentManagement/types"/>
    <ds:schemaRef ds:uri="http://schemas.openxmlformats.org/package/2006/metadata/core-properties"/>
    <ds:schemaRef ds:uri="http://schemas.microsoft.com/office/infopath/2007/PartnerControls"/>
  </ds:schemaRefs>
</ds:datastoreItem>
</file>

<file path=customXml/itemProps2.xml><?xml version="1.0" encoding="utf-8"?>
<ds:datastoreItem xmlns:ds="http://schemas.openxmlformats.org/officeDocument/2006/customXml" ds:itemID="{F8E1EA8F-47EC-4EB5-AF7F-28BA73081CB3}">
  <ds:schemaRefs>
    <ds:schemaRef ds:uri="http://schemas.microsoft.com/office/2006/metadata/longProperties"/>
  </ds:schemaRefs>
</ds:datastoreItem>
</file>

<file path=customXml/itemProps3.xml><?xml version="1.0" encoding="utf-8"?>
<ds:datastoreItem xmlns:ds="http://schemas.openxmlformats.org/officeDocument/2006/customXml" ds:itemID="{BD3C3B18-932D-462C-8E37-6FA085C5332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821b3d08-a5e2-4f02-8982-bc11301f3769"/>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4.xml><?xml version="1.0" encoding="utf-8"?>
<ds:datastoreItem xmlns:ds="http://schemas.openxmlformats.org/officeDocument/2006/customXml" ds:itemID="{58BBA707-B4D5-4148-8120-CA27406FBE5D}">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3305</TotalTime>
  <Words>416</Words>
  <Application>Microsoft Office PowerPoint</Application>
  <PresentationFormat>On-screen Show (4:3)</PresentationFormat>
  <Paragraphs>54</Paragraphs>
  <Slides>7</Slides>
  <Notes>3</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7</vt:i4>
      </vt:variant>
    </vt:vector>
  </HeadingPairs>
  <TitlesOfParts>
    <vt:vector size="12" baseType="lpstr">
      <vt:lpstr>ＭＳ Ｐゴシック</vt:lpstr>
      <vt:lpstr>Arial</vt:lpstr>
      <vt:lpstr>Calibri</vt:lpstr>
      <vt:lpstr>Wingdings</vt:lpstr>
      <vt:lpstr>Thème Office</vt:lpstr>
      <vt:lpstr>Developing UNWG guidance on HRDs &amp; role of business</vt:lpstr>
      <vt:lpstr>UNWG work on HRD &amp; biz: overview</vt:lpstr>
      <vt:lpstr>Open call for inputs to UNWG guidance </vt:lpstr>
      <vt:lpstr>Role of states – gaps &amp; opportunities identified in UNWG consultations</vt:lpstr>
      <vt:lpstr>Key message from Human Rights Defenders</vt:lpstr>
      <vt:lpstr>Role of biz – gaps &amp; opportunities identified in UNWG consultations</vt:lpstr>
      <vt:lpstr>Links</vt:lpstr>
    </vt:vector>
  </TitlesOfParts>
  <Company>Eddy Hill Design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English</dc:title>
  <dc:creator>Eddy Hill</dc:creator>
  <cp:lastModifiedBy>Kernaghan Webb</cp:lastModifiedBy>
  <cp:revision>145</cp:revision>
  <dcterms:created xsi:type="dcterms:W3CDTF">2010-05-19T14:44:31Z</dcterms:created>
  <dcterms:modified xsi:type="dcterms:W3CDTF">2018-03-08T01:18:44Z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display_urn:schemas-microsoft-com:office:office#Editor">
    <vt:lpwstr>Mariciel ALEJANDRO</vt:lpwstr>
  </property>
  <property fmtid="{D5CDD505-2E9C-101B-9397-08002B2CF9AE}" pid="3" name="xd_Signature">
    <vt:lpwstr/>
  </property>
  <property fmtid="{D5CDD505-2E9C-101B-9397-08002B2CF9AE}" pid="4" name="display_urn:schemas-microsoft-com:office:office#Author">
    <vt:lpwstr>Mariciel ALEJANDRO</vt:lpwstr>
  </property>
  <property fmtid="{D5CDD505-2E9C-101B-9397-08002B2CF9AE}" pid="5" name="TemplateUrl">
    <vt:lpwstr/>
  </property>
  <property fmtid="{D5CDD505-2E9C-101B-9397-08002B2CF9AE}" pid="6" name="xd_ProgID">
    <vt:lpwstr/>
  </property>
  <property fmtid="{D5CDD505-2E9C-101B-9397-08002B2CF9AE}" pid="7" name="PublishingStartDate">
    <vt:lpwstr/>
  </property>
  <property fmtid="{D5CDD505-2E9C-101B-9397-08002B2CF9AE}" pid="8" name="PublishingExpirationDate">
    <vt:lpwstr/>
  </property>
  <property fmtid="{D5CDD505-2E9C-101B-9397-08002B2CF9AE}" pid="9" name="ContentType">
    <vt:lpwstr>Document</vt:lpwstr>
  </property>
  <property fmtid="{D5CDD505-2E9C-101B-9397-08002B2CF9AE}" pid="10" name="Order">
    <vt:lpwstr>900.000000000000</vt:lpwstr>
  </property>
</Properties>
</file>