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83" r:id="rId4"/>
    <p:sldId id="293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91" r:id="rId15"/>
    <p:sldId id="267" r:id="rId16"/>
    <p:sldId id="290" r:id="rId17"/>
    <p:sldId id="292" r:id="rId18"/>
    <p:sldId id="285" r:id="rId19"/>
    <p:sldId id="275" r:id="rId20"/>
    <p:sldId id="276" r:id="rId21"/>
    <p:sldId id="277" r:id="rId22"/>
    <p:sldId id="268" r:id="rId23"/>
    <p:sldId id="274" r:id="rId24"/>
    <p:sldId id="270" r:id="rId25"/>
    <p:sldId id="281" r:id="rId26"/>
    <p:sldId id="272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Good" initials="" lastIdx="4" clrIdx="0"/>
  <p:cmAuthor id="1" name="Mary-Rose Brow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9" autoAdjust="0"/>
  </p:normalViewPr>
  <p:slideViewPr>
    <p:cSldViewPr snapToGrid="0" snapToObjects="1">
      <p:cViewPr varScale="1">
        <p:scale>
          <a:sx n="99" d="100"/>
          <a:sy n="99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AA33-1DC8-524C-A4BE-4B18409FA4B2}" type="datetimeFigureOut">
              <a:rPr lang="en-US" smtClean="0"/>
              <a:t>2014-04-16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5ECEE-39AD-AD4C-B126-DEF4E2C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1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584E-CE1D-184F-8A74-1BD6C9D97C2D}" type="datetimeFigureOut">
              <a:rPr lang="en-US" smtClean="0"/>
              <a:t>2014-04-16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9F91-7963-E545-BF99-6FB5F2DA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8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F91-7963-E545-BF99-6FB5F2DA6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 - </a:t>
            </a:r>
            <a:r>
              <a:rPr lang="en-US" sz="1200" b="1" dirty="0" smtClean="0"/>
              <a:t>The Peterborough SIB was the first pilot implemented in September 2010 working with prisoners released from HMP Peterborough and aiming at reducing their re-offending rate by 10% one year from release.</a:t>
            </a:r>
            <a:endParaRPr lang="en-US" sz="1200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 - </a:t>
            </a:r>
            <a:r>
              <a:rPr lang="en-GB" sz="1200" b="1" dirty="0" smtClean="0"/>
              <a:t>First performance results are expected in Spring 2014. Investor return is capped at 13%. </a:t>
            </a:r>
            <a:endParaRPr lang="en-US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Population: “High-risk” youth, ages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to 24. Select individuals with the highest propensity to become incarcerated as demonstrated by established assessment tools.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Counterfactual: Among the targeted population, a 60% counterfactual likelihood of becoming incarcerated within four years was assumed.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 Size: 900 individuals.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Period: Six years (four years of service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 and two years follow-on evaluation).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Outcome: Program participants avoid recidivism for 48 continuous months after being released from the juvenile justice system. A recommendation was made to consider using “bed days of incarceration” as an alternative metric.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Government Success Payments: $50,000 paid per foregone incarceration, defined as two years out of prison post-aging out. Payments would begin two years after initiation of program delivery, which was estimated to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the time that impact could be detected between incarcerations expected and those actually observed in the Roca population. This payment level would have the potential to generate $18 million in Pay for Success payments.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Counterfactual: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Comparison of “Hot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Comparative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Counterfactual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RCT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rely on Public Administrative Data &gt; Low Cost, Reliable, Credible.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…to operate in an outcomes based environment: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F91-7963-E545-BF99-6FB5F2DA62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VP – More due diligence</a:t>
            </a:r>
            <a:r>
              <a:rPr lang="en-US" baseline="0" dirty="0" smtClean="0"/>
              <a:t> / proactive involvement in the organization you’re giving to, agreement on what you are going to produce</a:t>
            </a:r>
          </a:p>
          <a:p>
            <a:r>
              <a:rPr lang="en-US" baseline="0" dirty="0" smtClean="0"/>
              <a:t>PFS – Using in house $ to finance and then have someone pay for outcomes (e.g., gov’t paying for each person hired)</a:t>
            </a:r>
          </a:p>
          <a:p>
            <a:r>
              <a:rPr lang="en-US" baseline="0" dirty="0" smtClean="0"/>
              <a:t>EDGF – Same as above, but the gov’t is the payer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F91-7963-E545-BF99-6FB5F2DA6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/>
              <a:t>.</a:t>
            </a:r>
            <a:r>
              <a:rPr lang="en-US" sz="1200" dirty="0" smtClean="0"/>
              <a:t> Preventive approach  </a:t>
            </a:r>
            <a:r>
              <a:rPr lang="en-US" sz="1200" dirty="0" smtClean="0">
                <a:sym typeface="Wingdings"/>
              </a:rPr>
              <a:t> e.g.,</a:t>
            </a:r>
            <a:r>
              <a:rPr lang="en-US" sz="1200" baseline="0" dirty="0" smtClean="0">
                <a:sym typeface="Wingdings"/>
              </a:rPr>
              <a:t> </a:t>
            </a:r>
            <a:r>
              <a:rPr lang="en-US" sz="1200" dirty="0" smtClean="0">
                <a:sym typeface="Wingdings"/>
              </a:rPr>
              <a:t>A</a:t>
            </a:r>
            <a:r>
              <a:rPr lang="en-US" sz="1200" baseline="0" dirty="0" smtClean="0">
                <a:sym typeface="Wingdings"/>
              </a:rPr>
              <a:t> program that is aimed at reduced the rate of re-incarceration vs. a program aimed at providing nutritious food to inmates</a:t>
            </a:r>
            <a:endParaRPr lang="en-US" sz="12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Quantifiable outcomes </a:t>
            </a:r>
            <a:r>
              <a:rPr lang="en-US" sz="1200" dirty="0" smtClean="0">
                <a:sym typeface="Wingdings"/>
              </a:rPr>
              <a:t> e.g.,</a:t>
            </a:r>
            <a:r>
              <a:rPr lang="en-US" sz="1200" baseline="0" dirty="0" smtClean="0">
                <a:sym typeface="Wingdings"/>
              </a:rPr>
              <a:t> Reducing the number of kids going into foster care vs. helping improve the livelihood of at-risk children</a:t>
            </a:r>
            <a:endParaRPr lang="en-US" sz="12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Innovative intervention </a:t>
            </a:r>
            <a:r>
              <a:rPr lang="en-US" sz="1200" dirty="0" smtClean="0">
                <a:sym typeface="Wingdings"/>
              </a:rPr>
              <a:t> e.g., Roca</a:t>
            </a:r>
            <a:r>
              <a:rPr lang="en-US" sz="1200" baseline="0" dirty="0" smtClean="0">
                <a:sym typeface="Wingdings"/>
              </a:rPr>
              <a:t> model vs. [</a:t>
            </a:r>
            <a:r>
              <a:rPr lang="en-US" sz="1200" baseline="0" dirty="0" err="1" smtClean="0">
                <a:sym typeface="Wingdings"/>
              </a:rPr>
              <a:t>eg</a:t>
            </a:r>
            <a:r>
              <a:rPr lang="en-US" sz="1200" baseline="0" dirty="0" smtClean="0">
                <a:sym typeface="Wingdings"/>
              </a:rPr>
              <a:t> of standard/mandatory/proven government program]</a:t>
            </a:r>
            <a:endParaRPr lang="en-US" sz="12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Track record of success </a:t>
            </a:r>
            <a:r>
              <a:rPr lang="en-US" sz="1200" dirty="0" smtClean="0">
                <a:sym typeface="Wingdings"/>
              </a:rPr>
              <a:t> e.g., At home se</a:t>
            </a:r>
            <a:r>
              <a:rPr lang="en-US" sz="1200" baseline="0" dirty="0" smtClean="0">
                <a:sym typeface="Wingdings"/>
              </a:rPr>
              <a:t> coir?</a:t>
            </a:r>
            <a:endParaRPr lang="en-US" sz="12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1200" dirty="0" smtClean="0"/>
              <a:t>Ability to scale </a:t>
            </a:r>
            <a:r>
              <a:rPr lang="en-US" sz="1200" dirty="0" smtClean="0">
                <a:sym typeface="Wingdings"/>
              </a:rPr>
              <a:t> e.g., SNAP program</a:t>
            </a:r>
            <a:r>
              <a:rPr lang="en-US" sz="1200" baseline="0" dirty="0" smtClean="0">
                <a:sym typeface="Wingdings"/>
              </a:rPr>
              <a:t> with licensing model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/>
              <a:t>There are 21 active SIBs around the world; however, it is estimated that there are over 100 SIBs are in the global development pipeline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E5591-5061-9346-B67A-570FCAC279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lide Master -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5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419225"/>
            <a:ext cx="7858125" cy="47053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Table – use Innoweave colors</a:t>
            </a:r>
            <a:endParaRPr lang="en-US" dirty="0"/>
          </a:p>
        </p:txBody>
      </p:sp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28800" y="1485900"/>
            <a:ext cx="4591050" cy="4048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828800" y="5581650"/>
            <a:ext cx="4591050" cy="6381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162108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Descriptive text here</a:t>
            </a:r>
            <a:endParaRPr lang="en-US" dirty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/Thank you / webs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2019300"/>
            <a:ext cx="5915025" cy="809625"/>
          </a:xfrm>
          <a:prstGeom prst="rect">
            <a:avLst/>
          </a:prstGeom>
        </p:spPr>
        <p:txBody>
          <a:bodyPr/>
          <a:lstStyle>
            <a:lvl1pPr>
              <a:buNone/>
              <a:defRPr sz="45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3209925"/>
            <a:ext cx="5915025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www.innoweave.ca</a:t>
            </a:r>
            <a:endParaRPr lang="en-US" dirty="0"/>
          </a:p>
        </p:txBody>
      </p:sp>
      <p:pic>
        <p:nvPicPr>
          <p:cNvPr id="7" name="Picture 6" descr="Powerpoint-main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0" y="102870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4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7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Workshop Title Slide with date and presenter info (slide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014" y="1017589"/>
            <a:ext cx="66960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Impact and Strategic Clarity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42975" y="1800225"/>
            <a:ext cx="6696075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08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Defining an intended impact and developing, analyzing, and refining a strategy for achieving it.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876550"/>
            <a:ext cx="6696075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November 16, 2012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3705225"/>
            <a:ext cx="6696075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List  Producer / Content Developer / Presenters etc. 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9334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26860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44386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pic>
        <p:nvPicPr>
          <p:cNvPr id="13" name="Picture 12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5" name="Picture 14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  <p:pic>
        <p:nvPicPr>
          <p:cNvPr id="12" name="Picture 11" descr="MAR-CII6678_logo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8" y="6487148"/>
            <a:ext cx="1858675" cy="2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5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11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/Thank you / webs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2019300"/>
            <a:ext cx="5915025" cy="809625"/>
          </a:xfrm>
          <a:prstGeom prst="rect">
            <a:avLst/>
          </a:prstGeom>
        </p:spPr>
        <p:txBody>
          <a:bodyPr/>
          <a:lstStyle>
            <a:lvl1pPr>
              <a:buNone/>
              <a:defRPr sz="45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3209925"/>
            <a:ext cx="5915025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www.innoweave.ca</a:t>
            </a:r>
            <a:endParaRPr lang="en-US" dirty="0"/>
          </a:p>
        </p:txBody>
      </p:sp>
      <p:pic>
        <p:nvPicPr>
          <p:cNvPr id="7" name="Picture 6" descr="Powerpoint-main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0" y="102870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91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lide Master -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934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Workshop Title Slide with date and presenter info (slide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1017589"/>
            <a:ext cx="66960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Impact and Strategic Clarity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42975" y="1800225"/>
            <a:ext cx="6696075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08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Defining an intended impact and developing, analyzing, and refining a strategy for achieving it.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876550"/>
            <a:ext cx="6696075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November 16, 2012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3705225"/>
            <a:ext cx="6696075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List  Producer / Content Developer / Presenters etc. 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9334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26860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44386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pic>
        <p:nvPicPr>
          <p:cNvPr id="13" name="Picture 12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5" name="Picture 14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ox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1362075"/>
            <a:ext cx="7696200" cy="4610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quam </a:t>
            </a:r>
            <a:r>
              <a:rPr lang="en-US" sz="2400" dirty="0" err="1" smtClean="0"/>
              <a:t>felis</a:t>
            </a:r>
            <a:r>
              <a:rPr lang="en-US" sz="2400" dirty="0" smtClean="0"/>
              <a:t>,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,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, </a:t>
            </a:r>
            <a:r>
              <a:rPr lang="en-US" sz="2400" dirty="0" err="1" smtClean="0"/>
              <a:t>pretium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, sem.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7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 titles /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1333501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924050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457200" y="4295776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4886325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2857500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57200" y="3448049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pic>
        <p:nvPicPr>
          <p:cNvPr id="15" name="Picture 1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6" name="Picture 15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5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mpariso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90650"/>
            <a:ext cx="36671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EC1F2E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1390650"/>
            <a:ext cx="36290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 baseline="0">
                <a:solidFill>
                  <a:srgbClr val="EC1F2E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90750"/>
            <a:ext cx="3667125" cy="3419475"/>
          </a:xfrm>
          <a:prstGeom prst="rect">
            <a:avLst/>
          </a:prstGeom>
        </p:spPr>
        <p:txBody>
          <a:bodyPr/>
          <a:lstStyle>
            <a:lvl1pPr>
              <a:buClr>
                <a:srgbClr val="EC1F2E"/>
              </a:buClr>
              <a:buSzPct val="80000"/>
              <a:buFont typeface="Courier New" pitchFamily="49" charset="0"/>
              <a:buChar char="o"/>
              <a:defRPr sz="240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Layer one</a:t>
            </a:r>
          </a:p>
          <a:p>
            <a:pPr lvl="0"/>
            <a:r>
              <a:rPr lang="en-US" dirty="0" smtClean="0"/>
              <a:t>Layer two </a:t>
            </a:r>
          </a:p>
          <a:p>
            <a:pPr lvl="0"/>
            <a:r>
              <a:rPr lang="en-US" dirty="0" smtClean="0"/>
              <a:t>Layer three</a:t>
            </a:r>
          </a:p>
          <a:p>
            <a:pPr lvl="0"/>
            <a:r>
              <a:rPr lang="en-US" dirty="0" smtClean="0"/>
              <a:t>Layer four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76725" y="2190750"/>
            <a:ext cx="3629025" cy="3419475"/>
          </a:xfrm>
          <a:prstGeom prst="rect">
            <a:avLst/>
          </a:prstGeom>
        </p:spPr>
        <p:txBody>
          <a:bodyPr/>
          <a:lstStyle>
            <a:lvl1pPr>
              <a:buClr>
                <a:srgbClr val="EC1F2E"/>
              </a:buClr>
              <a:buSzPct val="80000"/>
              <a:buFont typeface="Courier New" pitchFamily="49" charset="0"/>
              <a:buChar char="o"/>
              <a:defRPr sz="2400" b="0" baseline="0">
                <a:solidFill>
                  <a:srgbClr val="80808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Layer one</a:t>
            </a:r>
          </a:p>
          <a:p>
            <a:pPr lvl="0"/>
            <a:r>
              <a:rPr lang="en-US" dirty="0" smtClean="0"/>
              <a:t>Layer two </a:t>
            </a:r>
          </a:p>
          <a:p>
            <a:pPr lvl="0"/>
            <a:r>
              <a:rPr lang="en-US" dirty="0" smtClean="0"/>
              <a:t>Layer three</a:t>
            </a:r>
          </a:p>
          <a:p>
            <a:pPr lvl="0"/>
            <a:r>
              <a:rPr lang="en-US" dirty="0" smtClean="0"/>
              <a:t>Layer four</a:t>
            </a:r>
            <a:endParaRPr lang="en-US" dirty="0"/>
          </a:p>
        </p:txBody>
      </p:sp>
      <p:pic>
        <p:nvPicPr>
          <p:cNvPr id="9" name="Picture 8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2" name="Picture 11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ox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1362075"/>
            <a:ext cx="7696200" cy="4610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quam </a:t>
            </a:r>
            <a:r>
              <a:rPr lang="en-US" sz="2400" dirty="0" err="1" smtClean="0"/>
              <a:t>felis</a:t>
            </a:r>
            <a:r>
              <a:rPr lang="en-US" sz="2400" dirty="0" smtClean="0"/>
              <a:t>,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,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, </a:t>
            </a:r>
            <a:r>
              <a:rPr lang="en-US" sz="2400" dirty="0" err="1" smtClean="0"/>
              <a:t>pretium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, sem.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90650"/>
            <a:ext cx="36671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1390650"/>
            <a:ext cx="36290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 baseline="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90750"/>
            <a:ext cx="3667125" cy="34194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1F2E"/>
              </a:buClr>
              <a:buSzPct val="80000"/>
              <a:buFont typeface="Courier New" pitchFamily="49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1F2E"/>
              </a:buClr>
              <a:buSzPct val="80000"/>
              <a:buFont typeface="Courier New" pitchFamily="49" charset="0"/>
              <a:buNone/>
              <a:tabLst/>
              <a:defRPr/>
            </a:pP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76725" y="2190750"/>
            <a:ext cx="3629025" cy="341947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1F2E"/>
              </a:buClr>
              <a:buSzPct val="80000"/>
              <a:buFont typeface="Courier New" pitchFamily="49" charset="0"/>
              <a:buNone/>
              <a:defRPr sz="1600" b="0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</a:t>
            </a:r>
            <a:endParaRPr lang="en-US" dirty="0"/>
          </a:p>
        </p:txBody>
      </p:sp>
      <p:pic>
        <p:nvPicPr>
          <p:cNvPr id="9" name="Picture 8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2" name="Picture 11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0" hasCustomPrompt="1"/>
          </p:nvPr>
        </p:nvSpPr>
        <p:spPr>
          <a:xfrm>
            <a:off x="666750" y="1524000"/>
            <a:ext cx="7305675" cy="45624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Smart Art – use Innoweave colors</a:t>
            </a:r>
            <a:endParaRPr lang="en-US" dirty="0"/>
          </a:p>
        </p:txBody>
      </p:sp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9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1343025"/>
            <a:ext cx="7677150" cy="4619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Chart – use Innoweave colors</a:t>
            </a:r>
            <a:endParaRPr lang="en-US" dirty="0"/>
          </a:p>
        </p:txBody>
      </p:sp>
      <p:pic>
        <p:nvPicPr>
          <p:cNvPr id="6" name="Picture 5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15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419225"/>
            <a:ext cx="7858125" cy="47053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Table – use Innoweave colors</a:t>
            </a:r>
            <a:endParaRPr lang="en-US" dirty="0"/>
          </a:p>
        </p:txBody>
      </p:sp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73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28800" y="1485900"/>
            <a:ext cx="4591050" cy="4048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828800" y="5581650"/>
            <a:ext cx="4591050" cy="6381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162108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Descriptive text here</a:t>
            </a:r>
            <a:endParaRPr lang="en-US" dirty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22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/Thank you / webs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2019300"/>
            <a:ext cx="5915025" cy="809625"/>
          </a:xfrm>
          <a:prstGeom prst="rect">
            <a:avLst/>
          </a:prstGeom>
        </p:spPr>
        <p:txBody>
          <a:bodyPr/>
          <a:lstStyle>
            <a:lvl1pPr>
              <a:buNone/>
              <a:defRPr sz="45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3209925"/>
            <a:ext cx="5915025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www.innoweave.ca</a:t>
            </a:r>
            <a:endParaRPr lang="en-US" dirty="0"/>
          </a:p>
        </p:txBody>
      </p:sp>
      <p:pic>
        <p:nvPicPr>
          <p:cNvPr id="7" name="Picture 6" descr="Powerpoint-main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0" y="102870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6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39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lide Master -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111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Workshop Title Slide with date and presenter info (slide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1017589"/>
            <a:ext cx="66960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Impact and Strategic Clarity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42975" y="1800225"/>
            <a:ext cx="6696075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08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Defining an intended impact and developing, analyzing, and refining a strategy for achieving it.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876550"/>
            <a:ext cx="6696075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November 16, 2012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3705225"/>
            <a:ext cx="6696075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List  Producer / Content Developer / Presenters etc. 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9334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26860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4438650" y="4754786"/>
            <a:ext cx="1485900" cy="13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Logo place holder</a:t>
            </a:r>
            <a:endParaRPr lang="en-US" dirty="0"/>
          </a:p>
        </p:txBody>
      </p:sp>
      <p:pic>
        <p:nvPicPr>
          <p:cNvPr id="13" name="Picture 12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5" name="Picture 14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4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ox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" y="1362075"/>
            <a:ext cx="7696200" cy="4610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quam </a:t>
            </a:r>
            <a:r>
              <a:rPr lang="en-US" sz="2400" dirty="0" err="1" smtClean="0"/>
              <a:t>felis</a:t>
            </a:r>
            <a:r>
              <a:rPr lang="en-US" sz="2400" dirty="0" smtClean="0"/>
              <a:t>,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,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, </a:t>
            </a:r>
            <a:r>
              <a:rPr lang="en-US" sz="2400" dirty="0" err="1" smtClean="0"/>
              <a:t>pretium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, sem.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 titles /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1333501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924050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457200" y="4295776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4886325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2857500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57200" y="3448049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pic>
        <p:nvPicPr>
          <p:cNvPr id="15" name="Picture 1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6" name="Picture 15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54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 titles /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1333501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924050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457200" y="4295776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4886325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2857500"/>
            <a:ext cx="7696200" cy="47624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57200" y="3448049"/>
            <a:ext cx="7696200" cy="628650"/>
          </a:xfrm>
          <a:prstGeom prst="rect">
            <a:avLst/>
          </a:prstGeom>
        </p:spPr>
        <p:txBody>
          <a:bodyPr/>
          <a:lstStyle>
            <a:lvl1pPr>
              <a:buClr>
                <a:srgbClr val="F27F13"/>
              </a:buClr>
              <a:buSzPct val="80000"/>
              <a:buFont typeface="Courier New" pitchFamily="49" charset="0"/>
              <a:buChar char="o"/>
              <a:defRPr sz="1800" baseline="0"/>
            </a:lvl1pPr>
          </a:lstStyle>
          <a:p>
            <a:pPr lvl="0"/>
            <a:r>
              <a:rPr lang="en-US" dirty="0" smtClean="0"/>
              <a:t>Place holder text, place holder text, place holder text, place holder text, place holder text.</a:t>
            </a:r>
            <a:endParaRPr lang="en-US" dirty="0"/>
          </a:p>
        </p:txBody>
      </p:sp>
      <p:pic>
        <p:nvPicPr>
          <p:cNvPr id="15" name="Picture 1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6" name="Picture 15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4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mpariso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90650"/>
            <a:ext cx="36671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EC1F2E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1390650"/>
            <a:ext cx="36290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 baseline="0">
                <a:solidFill>
                  <a:srgbClr val="EC1F2E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90750"/>
            <a:ext cx="3667125" cy="3419475"/>
          </a:xfrm>
          <a:prstGeom prst="rect">
            <a:avLst/>
          </a:prstGeom>
        </p:spPr>
        <p:txBody>
          <a:bodyPr/>
          <a:lstStyle>
            <a:lvl1pPr>
              <a:buClr>
                <a:srgbClr val="EC1F2E"/>
              </a:buClr>
              <a:buSzPct val="80000"/>
              <a:buFont typeface="Courier New" pitchFamily="49" charset="0"/>
              <a:buChar char="o"/>
              <a:defRPr sz="240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Layer one</a:t>
            </a:r>
          </a:p>
          <a:p>
            <a:pPr lvl="0"/>
            <a:r>
              <a:rPr lang="en-US" dirty="0" smtClean="0"/>
              <a:t>Layer two </a:t>
            </a:r>
          </a:p>
          <a:p>
            <a:pPr lvl="0"/>
            <a:r>
              <a:rPr lang="en-US" dirty="0" smtClean="0"/>
              <a:t>Layer three</a:t>
            </a:r>
          </a:p>
          <a:p>
            <a:pPr lvl="0"/>
            <a:r>
              <a:rPr lang="en-US" dirty="0" smtClean="0"/>
              <a:t>Layer four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76725" y="2190750"/>
            <a:ext cx="3629025" cy="3419475"/>
          </a:xfrm>
          <a:prstGeom prst="rect">
            <a:avLst/>
          </a:prstGeom>
        </p:spPr>
        <p:txBody>
          <a:bodyPr/>
          <a:lstStyle>
            <a:lvl1pPr>
              <a:buClr>
                <a:srgbClr val="EC1F2E"/>
              </a:buClr>
              <a:buSzPct val="80000"/>
              <a:buFont typeface="Courier New" pitchFamily="49" charset="0"/>
              <a:buChar char="o"/>
              <a:defRPr sz="2400" b="0" baseline="0">
                <a:solidFill>
                  <a:srgbClr val="80808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Layer one</a:t>
            </a:r>
          </a:p>
          <a:p>
            <a:pPr lvl="0"/>
            <a:r>
              <a:rPr lang="en-US" dirty="0" smtClean="0"/>
              <a:t>Layer two </a:t>
            </a:r>
          </a:p>
          <a:p>
            <a:pPr lvl="0"/>
            <a:r>
              <a:rPr lang="en-US" dirty="0" smtClean="0"/>
              <a:t>Layer three</a:t>
            </a:r>
          </a:p>
          <a:p>
            <a:pPr lvl="0"/>
            <a:r>
              <a:rPr lang="en-US" dirty="0" smtClean="0"/>
              <a:t>Layer four</a:t>
            </a:r>
            <a:endParaRPr lang="en-US" dirty="0"/>
          </a:p>
        </p:txBody>
      </p:sp>
      <p:pic>
        <p:nvPicPr>
          <p:cNvPr id="9" name="Picture 8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2" name="Picture 11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7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90650"/>
            <a:ext cx="36671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1390650"/>
            <a:ext cx="36290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 baseline="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90750"/>
            <a:ext cx="3667125" cy="34194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1F2E"/>
              </a:buClr>
              <a:buSzPct val="80000"/>
              <a:buFont typeface="Courier New" pitchFamily="49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1F2E"/>
              </a:buClr>
              <a:buSzPct val="80000"/>
              <a:buFont typeface="Courier New" pitchFamily="49" charset="0"/>
              <a:buNone/>
              <a:tabLst/>
              <a:defRPr/>
            </a:pP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76725" y="2190750"/>
            <a:ext cx="3629025" cy="341947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1F2E"/>
              </a:buClr>
              <a:buSzPct val="80000"/>
              <a:buFont typeface="Courier New" pitchFamily="49" charset="0"/>
              <a:buNone/>
              <a:defRPr sz="1600" b="0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</a:t>
            </a:r>
            <a:endParaRPr lang="en-US" dirty="0"/>
          </a:p>
        </p:txBody>
      </p:sp>
      <p:pic>
        <p:nvPicPr>
          <p:cNvPr id="9" name="Picture 8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2" name="Picture 11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5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0" hasCustomPrompt="1"/>
          </p:nvPr>
        </p:nvSpPr>
        <p:spPr>
          <a:xfrm>
            <a:off x="666750" y="1524000"/>
            <a:ext cx="7305675" cy="45624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Smart Art – use Innoweave colors</a:t>
            </a:r>
            <a:endParaRPr lang="en-US" dirty="0"/>
          </a:p>
        </p:txBody>
      </p:sp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8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1343025"/>
            <a:ext cx="7677150" cy="4619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Chart – use Innoweave colors</a:t>
            </a:r>
            <a:endParaRPr lang="en-US" dirty="0"/>
          </a:p>
        </p:txBody>
      </p:sp>
      <p:pic>
        <p:nvPicPr>
          <p:cNvPr id="6" name="Picture 5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419225"/>
            <a:ext cx="7858125" cy="47053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Table – use Innoweave colors</a:t>
            </a:r>
            <a:endParaRPr lang="en-US" dirty="0"/>
          </a:p>
        </p:txBody>
      </p:sp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7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28800" y="1485900"/>
            <a:ext cx="4591050" cy="4048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828800" y="5581650"/>
            <a:ext cx="4591050" cy="6381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162108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Descriptive text here</a:t>
            </a:r>
            <a:endParaRPr lang="en-US" dirty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3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/Thank you / webs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2019300"/>
            <a:ext cx="5915025" cy="809625"/>
          </a:xfrm>
          <a:prstGeom prst="rect">
            <a:avLst/>
          </a:prstGeom>
        </p:spPr>
        <p:txBody>
          <a:bodyPr/>
          <a:lstStyle>
            <a:lvl1pPr>
              <a:buNone/>
              <a:defRPr sz="4500" baseline="0">
                <a:solidFill>
                  <a:srgbClr val="13A0F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3209925"/>
            <a:ext cx="5915025" cy="6858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www.innoweave.ca</a:t>
            </a:r>
            <a:endParaRPr lang="en-US" dirty="0"/>
          </a:p>
        </p:txBody>
      </p:sp>
      <p:pic>
        <p:nvPicPr>
          <p:cNvPr id="7" name="Picture 6" descr="Powerpoint-main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0" y="102870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5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st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0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mpariso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90650"/>
            <a:ext cx="36671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EC1F2E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1390650"/>
            <a:ext cx="36290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 baseline="0">
                <a:solidFill>
                  <a:srgbClr val="EC1F2E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90750"/>
            <a:ext cx="3667125" cy="3419475"/>
          </a:xfrm>
          <a:prstGeom prst="rect">
            <a:avLst/>
          </a:prstGeom>
        </p:spPr>
        <p:txBody>
          <a:bodyPr/>
          <a:lstStyle>
            <a:lvl1pPr>
              <a:buClr>
                <a:srgbClr val="EC1F2E"/>
              </a:buClr>
              <a:buSzPct val="80000"/>
              <a:buFont typeface="Courier New" pitchFamily="49" charset="0"/>
              <a:buChar char="o"/>
              <a:defRPr sz="240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Layer one</a:t>
            </a:r>
          </a:p>
          <a:p>
            <a:pPr lvl="0"/>
            <a:r>
              <a:rPr lang="en-US" dirty="0" smtClean="0"/>
              <a:t>Layer two </a:t>
            </a:r>
          </a:p>
          <a:p>
            <a:pPr lvl="0"/>
            <a:r>
              <a:rPr lang="en-US" dirty="0" smtClean="0"/>
              <a:t>Layer three</a:t>
            </a:r>
          </a:p>
          <a:p>
            <a:pPr lvl="0"/>
            <a:r>
              <a:rPr lang="en-US" dirty="0" smtClean="0"/>
              <a:t>Layer four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76725" y="2190750"/>
            <a:ext cx="3629025" cy="3419475"/>
          </a:xfrm>
          <a:prstGeom prst="rect">
            <a:avLst/>
          </a:prstGeom>
        </p:spPr>
        <p:txBody>
          <a:bodyPr/>
          <a:lstStyle>
            <a:lvl1pPr>
              <a:buClr>
                <a:srgbClr val="EC1F2E"/>
              </a:buClr>
              <a:buSzPct val="80000"/>
              <a:buFont typeface="Courier New" pitchFamily="49" charset="0"/>
              <a:buChar char="o"/>
              <a:defRPr sz="2400" b="0" baseline="0">
                <a:solidFill>
                  <a:srgbClr val="808080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Layer one</a:t>
            </a:r>
          </a:p>
          <a:p>
            <a:pPr lvl="0"/>
            <a:r>
              <a:rPr lang="en-US" dirty="0" smtClean="0"/>
              <a:t>Layer two </a:t>
            </a:r>
          </a:p>
          <a:p>
            <a:pPr lvl="0"/>
            <a:r>
              <a:rPr lang="en-US" dirty="0" smtClean="0"/>
              <a:t>Layer three</a:t>
            </a:r>
          </a:p>
          <a:p>
            <a:pPr lvl="0"/>
            <a:r>
              <a:rPr lang="en-US" dirty="0" smtClean="0"/>
              <a:t>Layer four</a:t>
            </a:r>
            <a:endParaRPr lang="en-US" dirty="0"/>
          </a:p>
        </p:txBody>
      </p:sp>
      <p:pic>
        <p:nvPicPr>
          <p:cNvPr id="9" name="Picture 8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2" name="Picture 11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90650"/>
            <a:ext cx="36671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1390650"/>
            <a:ext cx="3629025" cy="666750"/>
          </a:xfrm>
          <a:prstGeom prst="rect">
            <a:avLst/>
          </a:prstGeom>
        </p:spPr>
        <p:txBody>
          <a:bodyPr/>
          <a:lstStyle>
            <a:lvl1pPr>
              <a:buNone/>
              <a:defRPr sz="3000" baseline="0">
                <a:solidFill>
                  <a:srgbClr val="F27F13"/>
                </a:solidFill>
              </a:defRPr>
            </a:lvl1pPr>
          </a:lstStyle>
          <a:p>
            <a:pPr lvl="0"/>
            <a:r>
              <a:rPr lang="en-US" dirty="0" smtClean="0"/>
              <a:t>Title place holder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90750"/>
            <a:ext cx="3667125" cy="34194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1F2E"/>
              </a:buClr>
              <a:buSzPct val="80000"/>
              <a:buFont typeface="Courier New" pitchFamily="49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1F2E"/>
              </a:buClr>
              <a:buSzPct val="80000"/>
              <a:buFont typeface="Courier New" pitchFamily="49" charset="0"/>
              <a:buNone/>
              <a:tabLst/>
              <a:defRPr/>
            </a:pP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76725" y="2190750"/>
            <a:ext cx="3629025" cy="341947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1F2E"/>
              </a:buClr>
              <a:buSzPct val="80000"/>
              <a:buFont typeface="Courier New" pitchFamily="49" charset="0"/>
              <a:buNone/>
              <a:defRPr sz="1600" b="0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consectetuer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ligula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Cum </a:t>
            </a:r>
            <a:r>
              <a:rPr lang="en-US" sz="2400" dirty="0" err="1" smtClean="0"/>
              <a:t>sociis</a:t>
            </a:r>
            <a:r>
              <a:rPr lang="en-US" sz="2400" dirty="0" smtClean="0"/>
              <a:t> </a:t>
            </a:r>
            <a:r>
              <a:rPr lang="en-US" sz="2400" dirty="0" err="1" smtClean="0"/>
              <a:t>natoque</a:t>
            </a:r>
            <a:r>
              <a:rPr lang="en-US" sz="2400" dirty="0" smtClean="0"/>
              <a:t> </a:t>
            </a:r>
            <a:r>
              <a:rPr lang="en-US" sz="2400" dirty="0" err="1" smtClean="0"/>
              <a:t>penatibus</a:t>
            </a:r>
            <a:r>
              <a:rPr lang="en-US" sz="2400" dirty="0" smtClean="0"/>
              <a:t> et </a:t>
            </a:r>
            <a:r>
              <a:rPr lang="en-US" sz="2400" dirty="0" err="1" smtClean="0"/>
              <a:t>magnis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r>
              <a:rPr lang="en-US" sz="2400" dirty="0" smtClean="0"/>
              <a:t> parturient </a:t>
            </a:r>
            <a:r>
              <a:rPr lang="en-US" sz="2400" dirty="0" err="1" smtClean="0"/>
              <a:t>montes</a:t>
            </a:r>
            <a:r>
              <a:rPr lang="en-US" sz="2400" dirty="0" smtClean="0"/>
              <a:t>, </a:t>
            </a:r>
            <a:r>
              <a:rPr lang="en-US" sz="2400" dirty="0" err="1" smtClean="0"/>
              <a:t>nascetur</a:t>
            </a:r>
            <a:r>
              <a:rPr lang="en-US" sz="2400" dirty="0" smtClean="0"/>
              <a:t> </a:t>
            </a:r>
            <a:r>
              <a:rPr lang="en-US" sz="2400" dirty="0" err="1" smtClean="0"/>
              <a:t>ridiculus</a:t>
            </a:r>
            <a:r>
              <a:rPr lang="en-US" sz="2400" dirty="0" smtClean="0"/>
              <a:t> mus.</a:t>
            </a:r>
            <a:endParaRPr lang="en-US" dirty="0"/>
          </a:p>
        </p:txBody>
      </p:sp>
      <p:pic>
        <p:nvPicPr>
          <p:cNvPr id="9" name="Picture 8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12" name="Picture 11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0" hasCustomPrompt="1"/>
          </p:nvPr>
        </p:nvSpPr>
        <p:spPr>
          <a:xfrm>
            <a:off x="666750" y="1524000"/>
            <a:ext cx="7305675" cy="45624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Smart Art – use Innoweave colors</a:t>
            </a:r>
            <a:endParaRPr lang="en-US" dirty="0"/>
          </a:p>
        </p:txBody>
      </p:sp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7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858125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 smtClean="0"/>
              <a:t>Place holder title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1343025"/>
            <a:ext cx="7677150" cy="4619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Chart – use Innoweave colors</a:t>
            </a:r>
            <a:endParaRPr lang="en-US" dirty="0"/>
          </a:p>
        </p:txBody>
      </p:sp>
      <p:pic>
        <p:nvPicPr>
          <p:cNvPr id="6" name="Picture 5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5"/>
            <a:ext cx="2107826" cy="1628775"/>
          </a:xfrm>
          <a:prstGeom prst="rect">
            <a:avLst/>
          </a:prstGeom>
        </p:spPr>
      </p:pic>
      <p:pic>
        <p:nvPicPr>
          <p:cNvPr id="7" name="Picture 6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7443787" y="6315075"/>
            <a:ext cx="170021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14" Type="http://schemas.openxmlformats.org/officeDocument/2006/relationships/image" Target="../media/image1.gif"/><Relationship Id="rId15" Type="http://schemas.openxmlformats.org/officeDocument/2006/relationships/image" Target="../media/image4.gif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14" Type="http://schemas.openxmlformats.org/officeDocument/2006/relationships/image" Target="../media/image1.gif"/><Relationship Id="rId15" Type="http://schemas.openxmlformats.org/officeDocument/2006/relationships/image" Target="../media/image4.gif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7F74-03F3-B341-BFF2-E35F4F32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8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main-slide-graphic.gif"/>
          <p:cNvPicPr>
            <a:picLocks noChangeAspect="1"/>
          </p:cNvPicPr>
          <p:nvPr userDrawn="1"/>
        </p:nvPicPr>
        <p:blipFill>
          <a:blip r:embed="rId14"/>
          <a:srcRect t="59641"/>
          <a:stretch>
            <a:fillRect/>
          </a:stretch>
        </p:blipFill>
        <p:spPr>
          <a:xfrm>
            <a:off x="1600200" y="4505325"/>
            <a:ext cx="7543800" cy="2352675"/>
          </a:xfrm>
          <a:prstGeom prst="rect">
            <a:avLst/>
          </a:prstGeom>
        </p:spPr>
      </p:pic>
      <p:pic>
        <p:nvPicPr>
          <p:cNvPr id="4" name="Picture 3" descr="Innoweave-logo-with-tag.gif"/>
          <p:cNvPicPr>
            <a:picLocks noChangeAspect="1"/>
          </p:cNvPicPr>
          <p:nvPr userDrawn="1"/>
        </p:nvPicPr>
        <p:blipFill>
          <a:blip r:embed="rId15"/>
          <a:srcRect t="27517" b="25176"/>
          <a:stretch>
            <a:fillRect/>
          </a:stretch>
        </p:blipFill>
        <p:spPr>
          <a:xfrm>
            <a:off x="372922" y="1073727"/>
            <a:ext cx="4559065" cy="1436710"/>
          </a:xfrm>
          <a:prstGeom prst="rect">
            <a:avLst/>
          </a:prstGeom>
        </p:spPr>
      </p:pic>
      <p:pic>
        <p:nvPicPr>
          <p:cNvPr id="5" name="Picture 4" descr="MAR-CII6678_logo_RG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4" y="1577215"/>
            <a:ext cx="3012380" cy="4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13A0F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main-slide-graphic.gif"/>
          <p:cNvPicPr>
            <a:picLocks noChangeAspect="1"/>
          </p:cNvPicPr>
          <p:nvPr userDrawn="1"/>
        </p:nvPicPr>
        <p:blipFill>
          <a:blip r:embed="rId14"/>
          <a:srcRect t="59641"/>
          <a:stretch>
            <a:fillRect/>
          </a:stretch>
        </p:blipFill>
        <p:spPr>
          <a:xfrm>
            <a:off x="1600200" y="4505325"/>
            <a:ext cx="7543800" cy="2352675"/>
          </a:xfrm>
          <a:prstGeom prst="rect">
            <a:avLst/>
          </a:prstGeom>
        </p:spPr>
      </p:pic>
      <p:pic>
        <p:nvPicPr>
          <p:cNvPr id="5" name="Picture 4" descr="Innoweave-logo-with-tag.gif"/>
          <p:cNvPicPr>
            <a:picLocks noChangeAspect="1"/>
          </p:cNvPicPr>
          <p:nvPr userDrawn="1"/>
        </p:nvPicPr>
        <p:blipFill>
          <a:blip r:embed="rId15"/>
          <a:srcRect t="27517" b="25176"/>
          <a:stretch>
            <a:fillRect/>
          </a:stretch>
        </p:blipFill>
        <p:spPr>
          <a:xfrm>
            <a:off x="372922" y="1073727"/>
            <a:ext cx="4559065" cy="1436710"/>
          </a:xfrm>
          <a:prstGeom prst="rect">
            <a:avLst/>
          </a:prstGeom>
        </p:spPr>
      </p:pic>
      <p:pic>
        <p:nvPicPr>
          <p:cNvPr id="6" name="Picture 5" descr="MAR-CII6678_logo_RG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4" y="1577215"/>
            <a:ext cx="3012380" cy="4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13A0F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9.xml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gif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Innoweave.ca%5Cen%5Cworkshops%5Cupcoming-workshops%20%20" TargetMode="External"/><Relationship Id="rId3" Type="http://schemas.openxmlformats.org/officeDocument/2006/relationships/hyperlink" Target="mailto:info@innoweave.c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jgildersleeve@marsdd.com" TargetMode="External"/><Relationship Id="rId3" Type="http://schemas.openxmlformats.org/officeDocument/2006/relationships/hyperlink" Target="http://impactinvesting.marsdd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32" y="45130"/>
            <a:ext cx="404868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4390" y="2856825"/>
            <a:ext cx="7588598" cy="928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Introduction to Outcomes 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F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inance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5660" y="3792029"/>
            <a:ext cx="715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Jordan Gildersleeve, MaRS Centre for Impact Investing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April 16, 2014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6705" y="528075"/>
            <a:ext cx="8470009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How is this related to Social Impact Bonds?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28138"/>
            <a:ext cx="75920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6600"/>
                </a:solidFill>
              </a:rPr>
              <a:t>Social </a:t>
            </a:r>
            <a:r>
              <a:rPr lang="en-US" sz="3000" dirty="0">
                <a:solidFill>
                  <a:srgbClr val="FF6600"/>
                </a:solidFill>
              </a:rPr>
              <a:t>Impact Bonds </a:t>
            </a:r>
            <a:r>
              <a:rPr lang="en-US" sz="3000" dirty="0" smtClean="0"/>
              <a:t>are emerging as one outcomes finance tool to attract private capital to provide bridge finance for early/prevention interventions.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It is </a:t>
            </a:r>
            <a:r>
              <a:rPr lang="en-US" sz="3000" u="sng" dirty="0" smtClean="0"/>
              <a:t>one model </a:t>
            </a:r>
            <a:r>
              <a:rPr lang="en-US" sz="3000" dirty="0" smtClean="0"/>
              <a:t>in this larger shift of focusing on outcomes – one that has garnered interest of governments, non-profit organizations, and investors around the world.</a:t>
            </a:r>
          </a:p>
          <a:p>
            <a:endParaRPr lang="en-US" sz="300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5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6848" y="335217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The “basic” SIB model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141" y="6166205"/>
            <a:ext cx="781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MaRS</a:t>
            </a:r>
            <a:r>
              <a:rPr lang="en-US" sz="1000" dirty="0" smtClean="0"/>
              <a:t> Centre for Impact Investing, November 2013, “Social Impact Bond Technical Guide for Service Providers”. </a:t>
            </a:r>
            <a:endParaRPr lang="en-US" sz="1000" dirty="0"/>
          </a:p>
        </p:txBody>
      </p:sp>
      <p:pic>
        <p:nvPicPr>
          <p:cNvPr id="15" name="Picture 14" descr="Screen Shot 2013-11-18 at 1.3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6" y="1257795"/>
            <a:ext cx="7765998" cy="4459382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2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6847" y="335217"/>
            <a:ext cx="8105973" cy="665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Donor Funding vs. Government Funding vs. Outcomes Finance</a:t>
            </a:r>
            <a:endParaRPr lang="en-US" sz="30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09875"/>
              </p:ext>
            </p:extLst>
          </p:nvPr>
        </p:nvGraphicFramePr>
        <p:xfrm>
          <a:off x="459420" y="1503242"/>
          <a:ext cx="8277498" cy="441960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823133"/>
                <a:gridCol w="1639260"/>
                <a:gridCol w="2012103"/>
                <a:gridCol w="1803002"/>
              </a:tblGrid>
              <a:tr h="14047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Donor</a:t>
                      </a:r>
                      <a:r>
                        <a:rPr lang="en-US" sz="1600" baseline="0" dirty="0" smtClean="0"/>
                        <a:t> funding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Government funding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Outcomes Finance</a:t>
                      </a:r>
                      <a:endParaRPr lang="en-US" sz="1600" dirty="0"/>
                    </a:p>
                  </a:txBody>
                  <a:tcPr anchor="ctr"/>
                </a:tc>
              </a:tr>
              <a:tr h="177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Performance-based</a:t>
                      </a:r>
                      <a:r>
                        <a:rPr lang="en-US" sz="1600" b="1" baseline="0" dirty="0" smtClean="0"/>
                        <a:t> payment mechanism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Limited relation</a:t>
                      </a:r>
                      <a:r>
                        <a:rPr lang="en-US" sz="1400" baseline="0" dirty="0" smtClean="0"/>
                        <a:t> to performance / outcomes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Limited relation</a:t>
                      </a:r>
                      <a:r>
                        <a:rPr lang="en-US" sz="1400" baseline="0" dirty="0" smtClean="0"/>
                        <a:t> to performance / outcomes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Investors paid for achieved outcomes</a:t>
                      </a:r>
                      <a:endParaRPr lang="en-US" sz="1400" dirty="0"/>
                    </a:p>
                  </a:txBody>
                  <a:tcPr/>
                </a:tc>
              </a:tr>
              <a:tr h="1996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Scalability potential  after program successfully</a:t>
                      </a:r>
                      <a:r>
                        <a:rPr lang="en-US" sz="1600" b="1" baseline="0" dirty="0" smtClean="0"/>
                        <a:t> executed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Limited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Limited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Funding time horizon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Short to</a:t>
                      </a:r>
                      <a:r>
                        <a:rPr lang="en-US" sz="1400" baseline="0" dirty="0" smtClean="0"/>
                        <a:t> medium term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or long-term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to long-term</a:t>
                      </a:r>
                      <a:endParaRPr lang="en-US" sz="1400" dirty="0"/>
                    </a:p>
                  </a:txBody>
                  <a:tcPr/>
                </a:tc>
              </a:tr>
              <a:tr h="1404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Service providers’ costs funded upfront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 or 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1404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of delivery</a:t>
                      </a:r>
                      <a:r>
                        <a:rPr lang="en-US" sz="1600" b="1" baseline="0" dirty="0" smtClean="0"/>
                        <a:t> partners involved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to few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Typically</a:t>
                      </a:r>
                      <a:r>
                        <a:rPr lang="en-US" sz="1400" baseline="0" dirty="0" smtClean="0"/>
                        <a:t> single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Few to many</a:t>
                      </a:r>
                      <a:endParaRPr lang="en-US" sz="1400" dirty="0"/>
                    </a:p>
                  </a:txBody>
                  <a:tcPr/>
                </a:tc>
              </a:tr>
              <a:tr h="12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Flexibility</a:t>
                      </a:r>
                      <a:r>
                        <a:rPr lang="en-US" sz="1600" b="1" baseline="0" dirty="0" smtClean="0"/>
                        <a:t> in service delivery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 or partial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No; activities</a:t>
                      </a:r>
                      <a:r>
                        <a:rPr lang="en-US" sz="1400" baseline="0" dirty="0" smtClean="0"/>
                        <a:t> are prescribed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 – goal is outcome achievement</a:t>
                      </a:r>
                      <a:endParaRPr lang="en-US" sz="1400" dirty="0"/>
                    </a:p>
                  </a:txBody>
                  <a:tcPr/>
                </a:tc>
              </a:tr>
              <a:tr h="1404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Requirement</a:t>
                      </a:r>
                      <a:r>
                        <a:rPr lang="en-US" sz="1600" b="1" baseline="0" dirty="0" smtClean="0"/>
                        <a:t> to include 3</a:t>
                      </a:r>
                      <a:r>
                        <a:rPr lang="en-US" sz="1600" b="1" baseline="30000" dirty="0" smtClean="0"/>
                        <a:t>rd</a:t>
                      </a:r>
                      <a:r>
                        <a:rPr lang="en-US" sz="1600" b="1" baseline="0" dirty="0" smtClean="0"/>
                        <a:t> party impact validation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</a:t>
                      </a:r>
                      <a:r>
                        <a:rPr lang="en-US" sz="1400" baseline="0" dirty="0" smtClean="0"/>
                        <a:t> important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important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3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939" y="1261989"/>
            <a:ext cx="81715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/>
              <a:buChar char="•"/>
              <a:defRPr sz="3000"/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/>
              <a:t>Structure</a:t>
            </a:r>
            <a:endParaRPr lang="en-US" sz="2400" b="1" dirty="0"/>
          </a:p>
          <a:p>
            <a:pPr marL="444500" indent="-271463">
              <a:spcAft>
                <a:spcPts val="0"/>
              </a:spcAft>
              <a:tabLst>
                <a:tab pos="542925" algn="l"/>
              </a:tabLst>
            </a:pPr>
            <a:r>
              <a:rPr lang="en-US" sz="2400" dirty="0"/>
              <a:t>Sole focus on program outcomes within term of </a:t>
            </a:r>
            <a:r>
              <a:rPr lang="en-US" sz="2400" dirty="0" smtClean="0"/>
              <a:t>outcomes finance arrangement (e.g. social impact bond)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endParaRPr lang="en-US" sz="2400" b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/>
              <a:t>Measurement</a:t>
            </a:r>
          </a:p>
          <a:p>
            <a:pPr marL="444500" indent="-271463">
              <a:spcAft>
                <a:spcPts val="0"/>
              </a:spcAft>
              <a:tabLst>
                <a:tab pos="542925" algn="l"/>
              </a:tabLst>
            </a:pPr>
            <a:r>
              <a:rPr lang="en-US" sz="2400" dirty="0" smtClean="0"/>
              <a:t>Not controlling for externalities</a:t>
            </a:r>
          </a:p>
          <a:p>
            <a:pPr marL="444500" indent="-271463">
              <a:spcAft>
                <a:spcPts val="0"/>
              </a:spcAft>
              <a:tabLst>
                <a:tab pos="542925" algn="l"/>
              </a:tabLst>
            </a:pPr>
            <a:r>
              <a:rPr lang="en-US" sz="2400" dirty="0"/>
              <a:t>C</a:t>
            </a:r>
            <a:r>
              <a:rPr lang="en-US" sz="2400" dirty="0" smtClean="0"/>
              <a:t>reating perverse incentives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b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/>
              <a:t>Stakeholders</a:t>
            </a:r>
            <a:endParaRPr lang="en-US" sz="2400" b="1" dirty="0"/>
          </a:p>
          <a:p>
            <a:pPr marL="444500" indent="-271463">
              <a:spcAft>
                <a:spcPts val="0"/>
              </a:spcAft>
              <a:tabLst>
                <a:tab pos="542925" algn="l"/>
              </a:tabLst>
            </a:pPr>
            <a:r>
              <a:rPr lang="en-US" sz="2400" dirty="0" smtClean="0"/>
              <a:t>Commissioner </a:t>
            </a:r>
            <a:r>
              <a:rPr lang="en-US" sz="2400" dirty="0"/>
              <a:t>assessment of value of outcomes may vary</a:t>
            </a:r>
          </a:p>
          <a:p>
            <a:pPr marL="444500" indent="-271463">
              <a:spcAft>
                <a:spcPts val="0"/>
              </a:spcAft>
              <a:tabLst>
                <a:tab pos="542925" algn="l"/>
              </a:tabLst>
            </a:pPr>
            <a:r>
              <a:rPr lang="en-US" sz="2400" dirty="0"/>
              <a:t>Economic benefits may be split across multiple government/private entities</a:t>
            </a:r>
          </a:p>
          <a:p>
            <a:pPr marL="444500" indent="-271463">
              <a:spcAft>
                <a:spcPts val="0"/>
              </a:spcAft>
              <a:tabLst>
                <a:tab pos="542925" algn="l"/>
              </a:tabLst>
            </a:pPr>
            <a:r>
              <a:rPr lang="en-US" sz="2400" dirty="0">
                <a:sym typeface="Wingdings"/>
              </a:rPr>
              <a:t>Large number of stakeholders leading to agreement challenges on key </a:t>
            </a:r>
            <a:r>
              <a:rPr lang="en-US" sz="2400" dirty="0" smtClean="0">
                <a:sym typeface="Wingdings"/>
              </a:rPr>
              <a:t>issues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6848" y="335217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Risks involved with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Outcomes Finance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5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1033" y="528074"/>
            <a:ext cx="8151843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Five characteristics of a suitable intervention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318" y="1775349"/>
            <a:ext cx="61654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Preventive approach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Quantifiable outcomes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Innovative intervention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Track record of success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Ability to scale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9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1033" y="528074"/>
            <a:ext cx="8151843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There are a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small number 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of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active SIBs 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globally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141" y="6166205"/>
            <a:ext cx="781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As of Jan, 2014</a:t>
            </a:r>
            <a:endParaRPr lang="en-US" sz="1000" dirty="0"/>
          </a:p>
        </p:txBody>
      </p:sp>
      <p:grpSp>
        <p:nvGrpSpPr>
          <p:cNvPr id="7" name="map_BCG_Offices_I"/>
          <p:cNvGrpSpPr/>
          <p:nvPr/>
        </p:nvGrpSpPr>
        <p:grpSpPr>
          <a:xfrm>
            <a:off x="720156" y="2050518"/>
            <a:ext cx="7429104" cy="3785561"/>
            <a:chOff x="668149" y="1660530"/>
            <a:chExt cx="8658000" cy="4291013"/>
          </a:xfrm>
          <a:solidFill>
            <a:schemeClr val="bg1">
              <a:lumMod val="85000"/>
            </a:schemeClr>
          </a:solidFill>
        </p:grpSpPr>
        <p:sp>
          <p:nvSpPr>
            <p:cNvPr id="8" name="Freeform 287b"/>
            <p:cNvSpPr>
              <a:spLocks/>
            </p:cNvSpPr>
            <p:nvPr/>
          </p:nvSpPr>
          <p:spPr bwMode="auto">
            <a:xfrm>
              <a:off x="5306973" y="4233948"/>
              <a:ext cx="293060" cy="185822"/>
            </a:xfrm>
            <a:custGeom>
              <a:avLst/>
              <a:gdLst/>
              <a:ahLst/>
              <a:cxnLst>
                <a:cxn ang="0">
                  <a:pos x="248" y="137"/>
                </a:cxn>
                <a:cxn ang="0">
                  <a:pos x="220" y="99"/>
                </a:cxn>
                <a:cxn ang="0">
                  <a:pos x="205" y="85"/>
                </a:cxn>
                <a:cxn ang="0">
                  <a:pos x="217" y="75"/>
                </a:cxn>
                <a:cxn ang="0">
                  <a:pos x="220" y="73"/>
                </a:cxn>
                <a:cxn ang="0">
                  <a:pos x="231" y="40"/>
                </a:cxn>
                <a:cxn ang="0">
                  <a:pos x="213" y="28"/>
                </a:cxn>
                <a:cxn ang="0">
                  <a:pos x="213" y="0"/>
                </a:cxn>
                <a:cxn ang="0">
                  <a:pos x="187" y="4"/>
                </a:cxn>
                <a:cxn ang="0">
                  <a:pos x="189" y="35"/>
                </a:cxn>
                <a:cxn ang="0">
                  <a:pos x="170" y="56"/>
                </a:cxn>
                <a:cxn ang="0">
                  <a:pos x="139" y="44"/>
                </a:cxn>
                <a:cxn ang="0">
                  <a:pos x="99" y="61"/>
                </a:cxn>
                <a:cxn ang="0">
                  <a:pos x="73" y="59"/>
                </a:cxn>
                <a:cxn ang="0">
                  <a:pos x="52" y="37"/>
                </a:cxn>
                <a:cxn ang="0">
                  <a:pos x="38" y="40"/>
                </a:cxn>
                <a:cxn ang="0">
                  <a:pos x="28" y="54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5" y="75"/>
                </a:cxn>
                <a:cxn ang="0">
                  <a:pos x="28" y="85"/>
                </a:cxn>
                <a:cxn ang="0">
                  <a:pos x="83" y="151"/>
                </a:cxn>
                <a:cxn ang="0">
                  <a:pos x="97" y="163"/>
                </a:cxn>
                <a:cxn ang="0">
                  <a:pos x="137" y="163"/>
                </a:cxn>
                <a:cxn ang="0">
                  <a:pos x="151" y="174"/>
                </a:cxn>
                <a:cxn ang="0">
                  <a:pos x="179" y="174"/>
                </a:cxn>
                <a:cxn ang="0">
                  <a:pos x="220" y="163"/>
                </a:cxn>
                <a:cxn ang="0">
                  <a:pos x="234" y="163"/>
                </a:cxn>
                <a:cxn ang="0">
                  <a:pos x="262" y="163"/>
                </a:cxn>
                <a:cxn ang="0">
                  <a:pos x="262" y="137"/>
                </a:cxn>
                <a:cxn ang="0">
                  <a:pos x="248" y="137"/>
                </a:cxn>
              </a:cxnLst>
              <a:rect l="0" t="0" r="r" b="b"/>
              <a:pathLst>
                <a:path w="262" h="174">
                  <a:moveTo>
                    <a:pt x="248" y="137"/>
                  </a:moveTo>
                  <a:lnTo>
                    <a:pt x="220" y="99"/>
                  </a:lnTo>
                  <a:lnTo>
                    <a:pt x="205" y="85"/>
                  </a:lnTo>
                  <a:lnTo>
                    <a:pt x="217" y="75"/>
                  </a:lnTo>
                  <a:lnTo>
                    <a:pt x="220" y="73"/>
                  </a:lnTo>
                  <a:lnTo>
                    <a:pt x="231" y="40"/>
                  </a:lnTo>
                  <a:lnTo>
                    <a:pt x="213" y="28"/>
                  </a:lnTo>
                  <a:lnTo>
                    <a:pt x="213" y="0"/>
                  </a:lnTo>
                  <a:lnTo>
                    <a:pt x="187" y="4"/>
                  </a:lnTo>
                  <a:lnTo>
                    <a:pt x="189" y="35"/>
                  </a:lnTo>
                  <a:lnTo>
                    <a:pt x="170" y="56"/>
                  </a:lnTo>
                  <a:lnTo>
                    <a:pt x="139" y="44"/>
                  </a:lnTo>
                  <a:lnTo>
                    <a:pt x="99" y="61"/>
                  </a:lnTo>
                  <a:lnTo>
                    <a:pt x="73" y="59"/>
                  </a:lnTo>
                  <a:lnTo>
                    <a:pt x="52" y="37"/>
                  </a:lnTo>
                  <a:lnTo>
                    <a:pt x="38" y="40"/>
                  </a:lnTo>
                  <a:lnTo>
                    <a:pt x="28" y="54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28" y="85"/>
                  </a:lnTo>
                  <a:lnTo>
                    <a:pt x="83" y="151"/>
                  </a:lnTo>
                  <a:lnTo>
                    <a:pt x="97" y="163"/>
                  </a:lnTo>
                  <a:lnTo>
                    <a:pt x="137" y="163"/>
                  </a:lnTo>
                  <a:lnTo>
                    <a:pt x="151" y="174"/>
                  </a:lnTo>
                  <a:lnTo>
                    <a:pt x="179" y="174"/>
                  </a:lnTo>
                  <a:lnTo>
                    <a:pt x="220" y="163"/>
                  </a:lnTo>
                  <a:lnTo>
                    <a:pt x="234" y="163"/>
                  </a:lnTo>
                  <a:lnTo>
                    <a:pt x="262" y="163"/>
                  </a:lnTo>
                  <a:lnTo>
                    <a:pt x="262" y="137"/>
                  </a:lnTo>
                  <a:lnTo>
                    <a:pt x="248" y="13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" name="Freeform 287a"/>
            <p:cNvSpPr>
              <a:spLocks/>
            </p:cNvSpPr>
            <p:nvPr/>
          </p:nvSpPr>
          <p:spPr bwMode="auto">
            <a:xfrm>
              <a:off x="5259994" y="3995797"/>
              <a:ext cx="400441" cy="316111"/>
            </a:xfrm>
            <a:custGeom>
              <a:avLst/>
              <a:gdLst/>
              <a:ahLst/>
              <a:cxnLst>
                <a:cxn ang="0">
                  <a:pos x="347" y="90"/>
                </a:cxn>
                <a:cxn ang="0">
                  <a:pos x="332" y="15"/>
                </a:cxn>
                <a:cxn ang="0">
                  <a:pos x="304" y="0"/>
                </a:cxn>
                <a:cxn ang="0">
                  <a:pos x="262" y="26"/>
                </a:cxn>
                <a:cxn ang="0">
                  <a:pos x="247" y="15"/>
                </a:cxn>
                <a:cxn ang="0">
                  <a:pos x="70" y="15"/>
                </a:cxn>
                <a:cxn ang="0">
                  <a:pos x="70" y="52"/>
                </a:cxn>
                <a:cxn ang="0">
                  <a:pos x="56" y="67"/>
                </a:cxn>
                <a:cxn ang="0">
                  <a:pos x="42" y="78"/>
                </a:cxn>
                <a:cxn ang="0">
                  <a:pos x="42" y="142"/>
                </a:cxn>
                <a:cxn ang="0">
                  <a:pos x="42" y="154"/>
                </a:cxn>
                <a:cxn ang="0">
                  <a:pos x="28" y="154"/>
                </a:cxn>
                <a:cxn ang="0">
                  <a:pos x="0" y="206"/>
                </a:cxn>
                <a:cxn ang="0">
                  <a:pos x="28" y="244"/>
                </a:cxn>
                <a:cxn ang="0">
                  <a:pos x="14" y="244"/>
                </a:cxn>
                <a:cxn ang="0">
                  <a:pos x="42" y="270"/>
                </a:cxn>
                <a:cxn ang="0">
                  <a:pos x="42" y="296"/>
                </a:cxn>
                <a:cxn ang="0">
                  <a:pos x="42" y="296"/>
                </a:cxn>
                <a:cxn ang="0">
                  <a:pos x="54" y="296"/>
                </a:cxn>
                <a:cxn ang="0">
                  <a:pos x="70" y="277"/>
                </a:cxn>
                <a:cxn ang="0">
                  <a:pos x="80" y="263"/>
                </a:cxn>
                <a:cxn ang="0">
                  <a:pos x="94" y="260"/>
                </a:cxn>
                <a:cxn ang="0">
                  <a:pos x="115" y="282"/>
                </a:cxn>
                <a:cxn ang="0">
                  <a:pos x="141" y="284"/>
                </a:cxn>
                <a:cxn ang="0">
                  <a:pos x="181" y="267"/>
                </a:cxn>
                <a:cxn ang="0">
                  <a:pos x="212" y="279"/>
                </a:cxn>
                <a:cxn ang="0">
                  <a:pos x="231" y="258"/>
                </a:cxn>
                <a:cxn ang="0">
                  <a:pos x="229" y="227"/>
                </a:cxn>
                <a:cxn ang="0">
                  <a:pos x="255" y="223"/>
                </a:cxn>
                <a:cxn ang="0">
                  <a:pos x="255" y="251"/>
                </a:cxn>
                <a:cxn ang="0">
                  <a:pos x="273" y="263"/>
                </a:cxn>
                <a:cxn ang="0">
                  <a:pos x="276" y="258"/>
                </a:cxn>
                <a:cxn ang="0">
                  <a:pos x="318" y="206"/>
                </a:cxn>
                <a:cxn ang="0">
                  <a:pos x="318" y="182"/>
                </a:cxn>
                <a:cxn ang="0">
                  <a:pos x="332" y="130"/>
                </a:cxn>
                <a:cxn ang="0">
                  <a:pos x="358" y="116"/>
                </a:cxn>
                <a:cxn ang="0">
                  <a:pos x="358" y="104"/>
                </a:cxn>
                <a:cxn ang="0">
                  <a:pos x="347" y="90"/>
                </a:cxn>
              </a:cxnLst>
              <a:rect l="0" t="0" r="r" b="b"/>
              <a:pathLst>
                <a:path w="358" h="296">
                  <a:moveTo>
                    <a:pt x="347" y="90"/>
                  </a:moveTo>
                  <a:lnTo>
                    <a:pt x="332" y="15"/>
                  </a:lnTo>
                  <a:lnTo>
                    <a:pt x="304" y="0"/>
                  </a:lnTo>
                  <a:lnTo>
                    <a:pt x="262" y="26"/>
                  </a:lnTo>
                  <a:lnTo>
                    <a:pt x="247" y="15"/>
                  </a:lnTo>
                  <a:lnTo>
                    <a:pt x="70" y="15"/>
                  </a:lnTo>
                  <a:lnTo>
                    <a:pt x="70" y="52"/>
                  </a:lnTo>
                  <a:lnTo>
                    <a:pt x="56" y="67"/>
                  </a:lnTo>
                  <a:lnTo>
                    <a:pt x="42" y="78"/>
                  </a:lnTo>
                  <a:lnTo>
                    <a:pt x="42" y="142"/>
                  </a:lnTo>
                  <a:lnTo>
                    <a:pt x="42" y="154"/>
                  </a:lnTo>
                  <a:lnTo>
                    <a:pt x="28" y="154"/>
                  </a:lnTo>
                  <a:lnTo>
                    <a:pt x="0" y="206"/>
                  </a:lnTo>
                  <a:lnTo>
                    <a:pt x="28" y="244"/>
                  </a:lnTo>
                  <a:lnTo>
                    <a:pt x="14" y="244"/>
                  </a:lnTo>
                  <a:lnTo>
                    <a:pt x="42" y="27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54" y="296"/>
                  </a:lnTo>
                  <a:lnTo>
                    <a:pt x="70" y="277"/>
                  </a:lnTo>
                  <a:lnTo>
                    <a:pt x="80" y="263"/>
                  </a:lnTo>
                  <a:lnTo>
                    <a:pt x="94" y="260"/>
                  </a:lnTo>
                  <a:lnTo>
                    <a:pt x="115" y="282"/>
                  </a:lnTo>
                  <a:lnTo>
                    <a:pt x="141" y="284"/>
                  </a:lnTo>
                  <a:lnTo>
                    <a:pt x="181" y="267"/>
                  </a:lnTo>
                  <a:lnTo>
                    <a:pt x="212" y="279"/>
                  </a:lnTo>
                  <a:lnTo>
                    <a:pt x="231" y="258"/>
                  </a:lnTo>
                  <a:lnTo>
                    <a:pt x="229" y="227"/>
                  </a:lnTo>
                  <a:lnTo>
                    <a:pt x="255" y="223"/>
                  </a:lnTo>
                  <a:lnTo>
                    <a:pt x="255" y="251"/>
                  </a:lnTo>
                  <a:lnTo>
                    <a:pt x="273" y="263"/>
                  </a:lnTo>
                  <a:lnTo>
                    <a:pt x="276" y="258"/>
                  </a:lnTo>
                  <a:lnTo>
                    <a:pt x="318" y="206"/>
                  </a:lnTo>
                  <a:lnTo>
                    <a:pt x="318" y="182"/>
                  </a:lnTo>
                  <a:lnTo>
                    <a:pt x="332" y="130"/>
                  </a:lnTo>
                  <a:lnTo>
                    <a:pt x="358" y="116"/>
                  </a:lnTo>
                  <a:lnTo>
                    <a:pt x="358" y="104"/>
                  </a:lnTo>
                  <a:lnTo>
                    <a:pt x="347" y="9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482044" y="3065794"/>
              <a:ext cx="104079" cy="138475"/>
            </a:xfrm>
            <a:custGeom>
              <a:avLst/>
              <a:gdLst>
                <a:gd name="T0" fmla="*/ 10 w 119"/>
                <a:gd name="T1" fmla="*/ 0 h 161"/>
                <a:gd name="T2" fmla="*/ 10 w 119"/>
                <a:gd name="T3" fmla="*/ 0 h 161"/>
                <a:gd name="T4" fmla="*/ 8 w 119"/>
                <a:gd name="T5" fmla="*/ 5 h 161"/>
                <a:gd name="T6" fmla="*/ 10 w 119"/>
                <a:gd name="T7" fmla="*/ 6 h 161"/>
                <a:gd name="T8" fmla="*/ 14 w 119"/>
                <a:gd name="T9" fmla="*/ 6 h 161"/>
                <a:gd name="T10" fmla="*/ 14 w 119"/>
                <a:gd name="T11" fmla="*/ 9 h 161"/>
                <a:gd name="T12" fmla="*/ 14 w 119"/>
                <a:gd name="T13" fmla="*/ 12 h 161"/>
                <a:gd name="T14" fmla="*/ 12 w 119"/>
                <a:gd name="T15" fmla="*/ 18 h 161"/>
                <a:gd name="T16" fmla="*/ 2 w 119"/>
                <a:gd name="T17" fmla="*/ 21 h 161"/>
                <a:gd name="T18" fmla="*/ 0 w 119"/>
                <a:gd name="T19" fmla="*/ 18 h 161"/>
                <a:gd name="T20" fmla="*/ 2 w 119"/>
                <a:gd name="T21" fmla="*/ 18 h 161"/>
                <a:gd name="T22" fmla="*/ 4 w 119"/>
                <a:gd name="T23" fmla="*/ 12 h 161"/>
                <a:gd name="T24" fmla="*/ 2 w 119"/>
                <a:gd name="T25" fmla="*/ 11 h 161"/>
                <a:gd name="T26" fmla="*/ 4 w 119"/>
                <a:gd name="T27" fmla="*/ 9 h 161"/>
                <a:gd name="T28" fmla="*/ 2 w 119"/>
                <a:gd name="T29" fmla="*/ 9 h 161"/>
                <a:gd name="T30" fmla="*/ 2 w 119"/>
                <a:gd name="T31" fmla="*/ 6 h 161"/>
                <a:gd name="T32" fmla="*/ 6 w 119"/>
                <a:gd name="T33" fmla="*/ 6 h 161"/>
                <a:gd name="T34" fmla="*/ 8 w 119"/>
                <a:gd name="T35" fmla="*/ 5 h 161"/>
                <a:gd name="T36" fmla="*/ 6 w 119"/>
                <a:gd name="T37" fmla="*/ 5 h 161"/>
                <a:gd name="T38" fmla="*/ 6 w 119"/>
                <a:gd name="T39" fmla="*/ 3 h 161"/>
                <a:gd name="T40" fmla="*/ 10 w 119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61"/>
                <a:gd name="T65" fmla="*/ 119 w 119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61">
                  <a:moveTo>
                    <a:pt x="86" y="0"/>
                  </a:moveTo>
                  <a:lnTo>
                    <a:pt x="86" y="0"/>
                  </a:lnTo>
                  <a:lnTo>
                    <a:pt x="69" y="33"/>
                  </a:lnTo>
                  <a:lnTo>
                    <a:pt x="86" y="48"/>
                  </a:lnTo>
                  <a:lnTo>
                    <a:pt x="119" y="48"/>
                  </a:lnTo>
                  <a:lnTo>
                    <a:pt x="119" y="65"/>
                  </a:lnTo>
                  <a:lnTo>
                    <a:pt x="119" y="96"/>
                  </a:lnTo>
                  <a:lnTo>
                    <a:pt x="102" y="144"/>
                  </a:lnTo>
                  <a:lnTo>
                    <a:pt x="17" y="161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5" y="96"/>
                  </a:lnTo>
                  <a:lnTo>
                    <a:pt x="17" y="81"/>
                  </a:lnTo>
                  <a:lnTo>
                    <a:pt x="35" y="65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52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52" y="1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188110" y="4151369"/>
              <a:ext cx="160529" cy="119670"/>
            </a:xfrm>
            <a:custGeom>
              <a:avLst/>
              <a:gdLst>
                <a:gd name="T0" fmla="*/ 37 w 91"/>
                <a:gd name="T1" fmla="*/ 70 h 70"/>
                <a:gd name="T2" fmla="*/ 12 w 91"/>
                <a:gd name="T3" fmla="*/ 60 h 70"/>
                <a:gd name="T4" fmla="*/ 0 w 91"/>
                <a:gd name="T5" fmla="*/ 19 h 70"/>
                <a:gd name="T6" fmla="*/ 36 w 91"/>
                <a:gd name="T7" fmla="*/ 0 h 70"/>
                <a:gd name="T8" fmla="*/ 75 w 91"/>
                <a:gd name="T9" fmla="*/ 3 h 70"/>
                <a:gd name="T10" fmla="*/ 91 w 91"/>
                <a:gd name="T11" fmla="*/ 31 h 70"/>
                <a:gd name="T12" fmla="*/ 79 w 91"/>
                <a:gd name="T13" fmla="*/ 54 h 70"/>
                <a:gd name="T14" fmla="*/ 37 w 91"/>
                <a:gd name="T15" fmla="*/ 7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70"/>
                <a:gd name="T26" fmla="*/ 91 w 91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70">
                  <a:moveTo>
                    <a:pt x="37" y="70"/>
                  </a:moveTo>
                  <a:lnTo>
                    <a:pt x="12" y="60"/>
                  </a:lnTo>
                  <a:lnTo>
                    <a:pt x="0" y="19"/>
                  </a:lnTo>
                  <a:lnTo>
                    <a:pt x="36" y="0"/>
                  </a:lnTo>
                  <a:lnTo>
                    <a:pt x="75" y="3"/>
                  </a:lnTo>
                  <a:lnTo>
                    <a:pt x="91" y="31"/>
                  </a:lnTo>
                  <a:lnTo>
                    <a:pt x="79" y="54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6350" cap="rnd" cmpd="sng">
              <a:noFill/>
              <a:prstDash val="solid"/>
              <a:round/>
              <a:headEnd type="none" w="lg" len="lg"/>
              <a:tailEnd type="none" w="lg" len="lg"/>
            </a:ln>
          </p:spPr>
          <p:txBody>
            <a:bodyPr wrap="none" tIns="91440" bIns="91440" anchor="ctr"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445220" y="4515507"/>
              <a:ext cx="261081" cy="232501"/>
            </a:xfrm>
            <a:custGeom>
              <a:avLst/>
              <a:gdLst>
                <a:gd name="T0" fmla="*/ 13 w 296"/>
                <a:gd name="T1" fmla="*/ 28 h 270"/>
                <a:gd name="T2" fmla="*/ 13 w 296"/>
                <a:gd name="T3" fmla="*/ 28 h 270"/>
                <a:gd name="T4" fmla="*/ 6 w 296"/>
                <a:gd name="T5" fmla="*/ 24 h 270"/>
                <a:gd name="T6" fmla="*/ 5 w 296"/>
                <a:gd name="T7" fmla="*/ 24 h 270"/>
                <a:gd name="T8" fmla="*/ 0 w 296"/>
                <a:gd name="T9" fmla="*/ 18 h 270"/>
                <a:gd name="T10" fmla="*/ 0 w 296"/>
                <a:gd name="T11" fmla="*/ 12 h 270"/>
                <a:gd name="T12" fmla="*/ 5 w 296"/>
                <a:gd name="T13" fmla="*/ 8 h 270"/>
                <a:gd name="T14" fmla="*/ 5 w 296"/>
                <a:gd name="T15" fmla="*/ 6 h 270"/>
                <a:gd name="T16" fmla="*/ 5 w 296"/>
                <a:gd name="T17" fmla="*/ 4 h 270"/>
                <a:gd name="T18" fmla="*/ 5 w 296"/>
                <a:gd name="T19" fmla="*/ 0 h 270"/>
                <a:gd name="T20" fmla="*/ 9 w 296"/>
                <a:gd name="T21" fmla="*/ 0 h 270"/>
                <a:gd name="T22" fmla="*/ 15 w 296"/>
                <a:gd name="T23" fmla="*/ 0 h 270"/>
                <a:gd name="T24" fmla="*/ 18 w 296"/>
                <a:gd name="T25" fmla="*/ 0 h 270"/>
                <a:gd name="T26" fmla="*/ 28 w 296"/>
                <a:gd name="T27" fmla="*/ 6 h 270"/>
                <a:gd name="T28" fmla="*/ 28 w 296"/>
                <a:gd name="T29" fmla="*/ 10 h 270"/>
                <a:gd name="T30" fmla="*/ 35 w 296"/>
                <a:gd name="T31" fmla="*/ 12 h 270"/>
                <a:gd name="T32" fmla="*/ 33 w 296"/>
                <a:gd name="T33" fmla="*/ 16 h 270"/>
                <a:gd name="T34" fmla="*/ 35 w 296"/>
                <a:gd name="T35" fmla="*/ 20 h 270"/>
                <a:gd name="T36" fmla="*/ 35 w 296"/>
                <a:gd name="T37" fmla="*/ 26 h 270"/>
                <a:gd name="T38" fmla="*/ 35 w 296"/>
                <a:gd name="T39" fmla="*/ 28 h 270"/>
                <a:gd name="T40" fmla="*/ 37 w 296"/>
                <a:gd name="T41" fmla="*/ 30 h 270"/>
                <a:gd name="T42" fmla="*/ 33 w 296"/>
                <a:gd name="T43" fmla="*/ 35 h 270"/>
                <a:gd name="T44" fmla="*/ 23 w 296"/>
                <a:gd name="T45" fmla="*/ 35 h 270"/>
                <a:gd name="T46" fmla="*/ 19 w 296"/>
                <a:gd name="T47" fmla="*/ 35 h 270"/>
                <a:gd name="T48" fmla="*/ 18 w 296"/>
                <a:gd name="T49" fmla="*/ 28 h 270"/>
                <a:gd name="T50" fmla="*/ 15 w 296"/>
                <a:gd name="T51" fmla="*/ 28 h 270"/>
                <a:gd name="T52" fmla="*/ 13 w 296"/>
                <a:gd name="T53" fmla="*/ 28 h 2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6"/>
                <a:gd name="T82" fmla="*/ 0 h 270"/>
                <a:gd name="T83" fmla="*/ 296 w 296"/>
                <a:gd name="T84" fmla="*/ 270 h 2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6" h="270">
                  <a:moveTo>
                    <a:pt x="104" y="222"/>
                  </a:moveTo>
                  <a:lnTo>
                    <a:pt x="104" y="222"/>
                  </a:lnTo>
                  <a:lnTo>
                    <a:pt x="52" y="191"/>
                  </a:lnTo>
                  <a:lnTo>
                    <a:pt x="35" y="191"/>
                  </a:lnTo>
                  <a:lnTo>
                    <a:pt x="0" y="143"/>
                  </a:lnTo>
                  <a:lnTo>
                    <a:pt x="0" y="95"/>
                  </a:lnTo>
                  <a:lnTo>
                    <a:pt x="35" y="63"/>
                  </a:lnTo>
                  <a:lnTo>
                    <a:pt x="35" y="47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225" y="47"/>
                  </a:lnTo>
                  <a:lnTo>
                    <a:pt x="225" y="78"/>
                  </a:lnTo>
                  <a:lnTo>
                    <a:pt x="279" y="95"/>
                  </a:lnTo>
                  <a:lnTo>
                    <a:pt x="261" y="126"/>
                  </a:lnTo>
                  <a:lnTo>
                    <a:pt x="279" y="159"/>
                  </a:lnTo>
                  <a:lnTo>
                    <a:pt x="279" y="207"/>
                  </a:lnTo>
                  <a:lnTo>
                    <a:pt x="279" y="222"/>
                  </a:lnTo>
                  <a:lnTo>
                    <a:pt x="296" y="239"/>
                  </a:lnTo>
                  <a:lnTo>
                    <a:pt x="261" y="270"/>
                  </a:lnTo>
                  <a:lnTo>
                    <a:pt x="190" y="270"/>
                  </a:lnTo>
                  <a:lnTo>
                    <a:pt x="156" y="270"/>
                  </a:lnTo>
                  <a:lnTo>
                    <a:pt x="139" y="222"/>
                  </a:lnTo>
                  <a:lnTo>
                    <a:pt x="121" y="222"/>
                  </a:lnTo>
                  <a:lnTo>
                    <a:pt x="104" y="22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882928" y="3872710"/>
              <a:ext cx="74090" cy="27353"/>
            </a:xfrm>
            <a:custGeom>
              <a:avLst/>
              <a:gdLst>
                <a:gd name="T0" fmla="*/ 8 w 85"/>
                <a:gd name="T1" fmla="*/ 0 h 33"/>
                <a:gd name="T2" fmla="*/ 8 w 85"/>
                <a:gd name="T3" fmla="*/ 0 h 33"/>
                <a:gd name="T4" fmla="*/ 2 w 85"/>
                <a:gd name="T5" fmla="*/ 0 h 33"/>
                <a:gd name="T6" fmla="*/ 0 w 85"/>
                <a:gd name="T7" fmla="*/ 2 h 33"/>
                <a:gd name="T8" fmla="*/ 0 w 85"/>
                <a:gd name="T9" fmla="*/ 4 h 33"/>
                <a:gd name="T10" fmla="*/ 8 w 85"/>
                <a:gd name="T11" fmla="*/ 4 h 33"/>
                <a:gd name="T12" fmla="*/ 10 w 85"/>
                <a:gd name="T13" fmla="*/ 4 h 33"/>
                <a:gd name="T14" fmla="*/ 8 w 8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33"/>
                <a:gd name="T26" fmla="*/ 85 w 8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33">
                  <a:moveTo>
                    <a:pt x="69" y="0"/>
                  </a:moveTo>
                  <a:lnTo>
                    <a:pt x="69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69" y="33"/>
                  </a:lnTo>
                  <a:lnTo>
                    <a:pt x="85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849411" y="3188883"/>
              <a:ext cx="765601" cy="328237"/>
            </a:xfrm>
            <a:custGeom>
              <a:avLst/>
              <a:gdLst>
                <a:gd name="T0" fmla="*/ 72 w 867"/>
                <a:gd name="T1" fmla="*/ 12 h 384"/>
                <a:gd name="T2" fmla="*/ 72 w 867"/>
                <a:gd name="T3" fmla="*/ 12 h 384"/>
                <a:gd name="T4" fmla="*/ 59 w 867"/>
                <a:gd name="T5" fmla="*/ 6 h 384"/>
                <a:gd name="T6" fmla="*/ 55 w 867"/>
                <a:gd name="T7" fmla="*/ 9 h 384"/>
                <a:gd name="T8" fmla="*/ 52 w 867"/>
                <a:gd name="T9" fmla="*/ 9 h 384"/>
                <a:gd name="T10" fmla="*/ 48 w 867"/>
                <a:gd name="T11" fmla="*/ 3 h 384"/>
                <a:gd name="T12" fmla="*/ 40 w 867"/>
                <a:gd name="T13" fmla="*/ 0 h 384"/>
                <a:gd name="T14" fmla="*/ 35 w 867"/>
                <a:gd name="T15" fmla="*/ 3 h 384"/>
                <a:gd name="T16" fmla="*/ 35 w 867"/>
                <a:gd name="T17" fmla="*/ 6 h 384"/>
                <a:gd name="T18" fmla="*/ 35 w 867"/>
                <a:gd name="T19" fmla="*/ 11 h 384"/>
                <a:gd name="T20" fmla="*/ 26 w 867"/>
                <a:gd name="T21" fmla="*/ 11 h 384"/>
                <a:gd name="T22" fmla="*/ 22 w 867"/>
                <a:gd name="T23" fmla="*/ 9 h 384"/>
                <a:gd name="T24" fmla="*/ 13 w 867"/>
                <a:gd name="T25" fmla="*/ 6 h 384"/>
                <a:gd name="T26" fmla="*/ 3 w 867"/>
                <a:gd name="T27" fmla="*/ 12 h 384"/>
                <a:gd name="T28" fmla="*/ 0 w 867"/>
                <a:gd name="T29" fmla="*/ 14 h 384"/>
                <a:gd name="T30" fmla="*/ 5 w 867"/>
                <a:gd name="T31" fmla="*/ 21 h 384"/>
                <a:gd name="T32" fmla="*/ 9 w 867"/>
                <a:gd name="T33" fmla="*/ 21 h 384"/>
                <a:gd name="T34" fmla="*/ 11 w 867"/>
                <a:gd name="T35" fmla="*/ 24 h 384"/>
                <a:gd name="T36" fmla="*/ 11 w 867"/>
                <a:gd name="T37" fmla="*/ 33 h 384"/>
                <a:gd name="T38" fmla="*/ 24 w 867"/>
                <a:gd name="T39" fmla="*/ 36 h 384"/>
                <a:gd name="T40" fmla="*/ 31 w 867"/>
                <a:gd name="T41" fmla="*/ 42 h 384"/>
                <a:gd name="T42" fmla="*/ 44 w 867"/>
                <a:gd name="T43" fmla="*/ 42 h 384"/>
                <a:gd name="T44" fmla="*/ 50 w 867"/>
                <a:gd name="T45" fmla="*/ 47 h 384"/>
                <a:gd name="T46" fmla="*/ 59 w 867"/>
                <a:gd name="T47" fmla="*/ 48 h 384"/>
                <a:gd name="T48" fmla="*/ 68 w 867"/>
                <a:gd name="T49" fmla="*/ 45 h 384"/>
                <a:gd name="T50" fmla="*/ 76 w 867"/>
                <a:gd name="T51" fmla="*/ 45 h 384"/>
                <a:gd name="T52" fmla="*/ 83 w 867"/>
                <a:gd name="T53" fmla="*/ 39 h 384"/>
                <a:gd name="T54" fmla="*/ 81 w 867"/>
                <a:gd name="T55" fmla="*/ 36 h 384"/>
                <a:gd name="T56" fmla="*/ 85 w 867"/>
                <a:gd name="T57" fmla="*/ 33 h 384"/>
                <a:gd name="T58" fmla="*/ 89 w 867"/>
                <a:gd name="T59" fmla="*/ 35 h 384"/>
                <a:gd name="T60" fmla="*/ 96 w 867"/>
                <a:gd name="T61" fmla="*/ 30 h 384"/>
                <a:gd name="T62" fmla="*/ 100 w 867"/>
                <a:gd name="T63" fmla="*/ 26 h 384"/>
                <a:gd name="T64" fmla="*/ 109 w 867"/>
                <a:gd name="T65" fmla="*/ 26 h 384"/>
                <a:gd name="T66" fmla="*/ 107 w 867"/>
                <a:gd name="T67" fmla="*/ 23 h 384"/>
                <a:gd name="T68" fmla="*/ 105 w 867"/>
                <a:gd name="T69" fmla="*/ 21 h 384"/>
                <a:gd name="T70" fmla="*/ 100 w 867"/>
                <a:gd name="T71" fmla="*/ 23 h 384"/>
                <a:gd name="T72" fmla="*/ 96 w 867"/>
                <a:gd name="T73" fmla="*/ 23 h 384"/>
                <a:gd name="T74" fmla="*/ 96 w 867"/>
                <a:gd name="T75" fmla="*/ 14 h 384"/>
                <a:gd name="T76" fmla="*/ 98 w 867"/>
                <a:gd name="T77" fmla="*/ 11 h 384"/>
                <a:gd name="T78" fmla="*/ 92 w 867"/>
                <a:gd name="T79" fmla="*/ 9 h 384"/>
                <a:gd name="T80" fmla="*/ 87 w 867"/>
                <a:gd name="T81" fmla="*/ 12 h 384"/>
                <a:gd name="T82" fmla="*/ 78 w 867"/>
                <a:gd name="T83" fmla="*/ 14 h 384"/>
                <a:gd name="T84" fmla="*/ 72 w 867"/>
                <a:gd name="T85" fmla="*/ 12 h 3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7"/>
                <a:gd name="T130" fmla="*/ 0 h 384"/>
                <a:gd name="T131" fmla="*/ 867 w 867"/>
                <a:gd name="T132" fmla="*/ 384 h 3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7" h="384">
                  <a:moveTo>
                    <a:pt x="572" y="96"/>
                  </a:moveTo>
                  <a:lnTo>
                    <a:pt x="572" y="96"/>
                  </a:lnTo>
                  <a:lnTo>
                    <a:pt x="468" y="48"/>
                  </a:lnTo>
                  <a:lnTo>
                    <a:pt x="434" y="65"/>
                  </a:lnTo>
                  <a:lnTo>
                    <a:pt x="416" y="65"/>
                  </a:lnTo>
                  <a:lnTo>
                    <a:pt x="382" y="17"/>
                  </a:lnTo>
                  <a:lnTo>
                    <a:pt x="313" y="0"/>
                  </a:lnTo>
                  <a:lnTo>
                    <a:pt x="278" y="17"/>
                  </a:lnTo>
                  <a:lnTo>
                    <a:pt x="278" y="48"/>
                  </a:lnTo>
                  <a:lnTo>
                    <a:pt x="278" y="81"/>
                  </a:lnTo>
                  <a:lnTo>
                    <a:pt x="207" y="81"/>
                  </a:lnTo>
                  <a:lnTo>
                    <a:pt x="173" y="65"/>
                  </a:lnTo>
                  <a:lnTo>
                    <a:pt x="103" y="48"/>
                  </a:lnTo>
                  <a:lnTo>
                    <a:pt x="17" y="96"/>
                  </a:lnTo>
                  <a:lnTo>
                    <a:pt x="0" y="113"/>
                  </a:lnTo>
                  <a:lnTo>
                    <a:pt x="34" y="161"/>
                  </a:lnTo>
                  <a:lnTo>
                    <a:pt x="69" y="161"/>
                  </a:lnTo>
                  <a:lnTo>
                    <a:pt x="86" y="192"/>
                  </a:lnTo>
                  <a:lnTo>
                    <a:pt x="86" y="257"/>
                  </a:lnTo>
                  <a:lnTo>
                    <a:pt x="190" y="288"/>
                  </a:lnTo>
                  <a:lnTo>
                    <a:pt x="244" y="336"/>
                  </a:lnTo>
                  <a:lnTo>
                    <a:pt x="347" y="336"/>
                  </a:lnTo>
                  <a:lnTo>
                    <a:pt x="399" y="369"/>
                  </a:lnTo>
                  <a:lnTo>
                    <a:pt x="468" y="384"/>
                  </a:lnTo>
                  <a:lnTo>
                    <a:pt x="537" y="353"/>
                  </a:lnTo>
                  <a:lnTo>
                    <a:pt x="606" y="353"/>
                  </a:lnTo>
                  <a:lnTo>
                    <a:pt x="660" y="305"/>
                  </a:lnTo>
                  <a:lnTo>
                    <a:pt x="641" y="288"/>
                  </a:lnTo>
                  <a:lnTo>
                    <a:pt x="677" y="257"/>
                  </a:lnTo>
                  <a:lnTo>
                    <a:pt x="712" y="273"/>
                  </a:lnTo>
                  <a:lnTo>
                    <a:pt x="764" y="240"/>
                  </a:lnTo>
                  <a:lnTo>
                    <a:pt x="798" y="209"/>
                  </a:lnTo>
                  <a:lnTo>
                    <a:pt x="867" y="209"/>
                  </a:lnTo>
                  <a:lnTo>
                    <a:pt x="850" y="177"/>
                  </a:lnTo>
                  <a:lnTo>
                    <a:pt x="833" y="161"/>
                  </a:lnTo>
                  <a:lnTo>
                    <a:pt x="798" y="177"/>
                  </a:lnTo>
                  <a:lnTo>
                    <a:pt x="764" y="177"/>
                  </a:lnTo>
                  <a:lnTo>
                    <a:pt x="764" y="113"/>
                  </a:lnTo>
                  <a:lnTo>
                    <a:pt x="781" y="81"/>
                  </a:lnTo>
                  <a:lnTo>
                    <a:pt x="729" y="65"/>
                  </a:lnTo>
                  <a:lnTo>
                    <a:pt x="695" y="96"/>
                  </a:lnTo>
                  <a:lnTo>
                    <a:pt x="624" y="113"/>
                  </a:lnTo>
                  <a:lnTo>
                    <a:pt x="572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231769" y="2356324"/>
              <a:ext cx="259317" cy="519708"/>
            </a:xfrm>
            <a:custGeom>
              <a:avLst/>
              <a:gdLst>
                <a:gd name="T0" fmla="*/ 28 w 294"/>
                <a:gd name="T1" fmla="*/ 10 h 609"/>
                <a:gd name="T2" fmla="*/ 28 w 294"/>
                <a:gd name="T3" fmla="*/ 10 h 609"/>
                <a:gd name="T4" fmla="*/ 28 w 294"/>
                <a:gd name="T5" fmla="*/ 16 h 609"/>
                <a:gd name="T6" fmla="*/ 33 w 294"/>
                <a:gd name="T7" fmla="*/ 20 h 609"/>
                <a:gd name="T8" fmla="*/ 30 w 294"/>
                <a:gd name="T9" fmla="*/ 26 h 609"/>
                <a:gd name="T10" fmla="*/ 33 w 294"/>
                <a:gd name="T11" fmla="*/ 36 h 609"/>
                <a:gd name="T12" fmla="*/ 30 w 294"/>
                <a:gd name="T13" fmla="*/ 42 h 609"/>
                <a:gd name="T14" fmla="*/ 35 w 294"/>
                <a:gd name="T15" fmla="*/ 48 h 609"/>
                <a:gd name="T16" fmla="*/ 33 w 294"/>
                <a:gd name="T17" fmla="*/ 52 h 609"/>
                <a:gd name="T18" fmla="*/ 37 w 294"/>
                <a:gd name="T19" fmla="*/ 55 h 609"/>
                <a:gd name="T20" fmla="*/ 37 w 294"/>
                <a:gd name="T21" fmla="*/ 58 h 609"/>
                <a:gd name="T22" fmla="*/ 30 w 294"/>
                <a:gd name="T23" fmla="*/ 67 h 609"/>
                <a:gd name="T24" fmla="*/ 23 w 294"/>
                <a:gd name="T25" fmla="*/ 72 h 609"/>
                <a:gd name="T26" fmla="*/ 21 w 294"/>
                <a:gd name="T27" fmla="*/ 72 h 609"/>
                <a:gd name="T28" fmla="*/ 10 w 294"/>
                <a:gd name="T29" fmla="*/ 76 h 609"/>
                <a:gd name="T30" fmla="*/ 2 w 294"/>
                <a:gd name="T31" fmla="*/ 72 h 609"/>
                <a:gd name="T32" fmla="*/ 5 w 294"/>
                <a:gd name="T33" fmla="*/ 66 h 609"/>
                <a:gd name="T34" fmla="*/ 2 w 294"/>
                <a:gd name="T35" fmla="*/ 60 h 609"/>
                <a:gd name="T36" fmla="*/ 5 w 294"/>
                <a:gd name="T37" fmla="*/ 55 h 609"/>
                <a:gd name="T38" fmla="*/ 13 w 294"/>
                <a:gd name="T39" fmla="*/ 44 h 609"/>
                <a:gd name="T40" fmla="*/ 15 w 294"/>
                <a:gd name="T41" fmla="*/ 42 h 609"/>
                <a:gd name="T42" fmla="*/ 15 w 294"/>
                <a:gd name="T43" fmla="*/ 38 h 609"/>
                <a:gd name="T44" fmla="*/ 13 w 294"/>
                <a:gd name="T45" fmla="*/ 36 h 609"/>
                <a:gd name="T46" fmla="*/ 10 w 294"/>
                <a:gd name="T47" fmla="*/ 36 h 609"/>
                <a:gd name="T48" fmla="*/ 9 w 294"/>
                <a:gd name="T49" fmla="*/ 18 h 609"/>
                <a:gd name="T50" fmla="*/ 0 w 294"/>
                <a:gd name="T51" fmla="*/ 10 h 609"/>
                <a:gd name="T52" fmla="*/ 2 w 294"/>
                <a:gd name="T53" fmla="*/ 8 h 609"/>
                <a:gd name="T54" fmla="*/ 6 w 294"/>
                <a:gd name="T55" fmla="*/ 12 h 609"/>
                <a:gd name="T56" fmla="*/ 9 w 294"/>
                <a:gd name="T57" fmla="*/ 12 h 609"/>
                <a:gd name="T58" fmla="*/ 10 w 294"/>
                <a:gd name="T59" fmla="*/ 12 h 609"/>
                <a:gd name="T60" fmla="*/ 15 w 294"/>
                <a:gd name="T61" fmla="*/ 12 h 609"/>
                <a:gd name="T62" fmla="*/ 18 w 294"/>
                <a:gd name="T63" fmla="*/ 10 h 609"/>
                <a:gd name="T64" fmla="*/ 19 w 294"/>
                <a:gd name="T65" fmla="*/ 2 h 609"/>
                <a:gd name="T66" fmla="*/ 23 w 294"/>
                <a:gd name="T67" fmla="*/ 0 h 609"/>
                <a:gd name="T68" fmla="*/ 30 w 294"/>
                <a:gd name="T69" fmla="*/ 4 h 609"/>
                <a:gd name="T70" fmla="*/ 28 w 294"/>
                <a:gd name="T71" fmla="*/ 10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609"/>
                <a:gd name="T110" fmla="*/ 294 w 294"/>
                <a:gd name="T111" fmla="*/ 609 h 6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609">
                  <a:moveTo>
                    <a:pt x="225" y="81"/>
                  </a:moveTo>
                  <a:lnTo>
                    <a:pt x="225" y="81"/>
                  </a:lnTo>
                  <a:lnTo>
                    <a:pt x="225" y="129"/>
                  </a:lnTo>
                  <a:lnTo>
                    <a:pt x="260" y="160"/>
                  </a:lnTo>
                  <a:lnTo>
                    <a:pt x="242" y="208"/>
                  </a:lnTo>
                  <a:lnTo>
                    <a:pt x="260" y="288"/>
                  </a:lnTo>
                  <a:lnTo>
                    <a:pt x="242" y="336"/>
                  </a:lnTo>
                  <a:lnTo>
                    <a:pt x="277" y="384"/>
                  </a:lnTo>
                  <a:lnTo>
                    <a:pt x="260" y="417"/>
                  </a:lnTo>
                  <a:lnTo>
                    <a:pt x="294" y="447"/>
                  </a:lnTo>
                  <a:lnTo>
                    <a:pt x="294" y="465"/>
                  </a:lnTo>
                  <a:lnTo>
                    <a:pt x="242" y="543"/>
                  </a:lnTo>
                  <a:lnTo>
                    <a:pt x="191" y="576"/>
                  </a:lnTo>
                  <a:lnTo>
                    <a:pt x="173" y="576"/>
                  </a:lnTo>
                  <a:lnTo>
                    <a:pt x="87" y="609"/>
                  </a:lnTo>
                  <a:lnTo>
                    <a:pt x="18" y="576"/>
                  </a:lnTo>
                  <a:lnTo>
                    <a:pt x="35" y="528"/>
                  </a:lnTo>
                  <a:lnTo>
                    <a:pt x="18" y="480"/>
                  </a:lnTo>
                  <a:lnTo>
                    <a:pt x="35" y="447"/>
                  </a:lnTo>
                  <a:lnTo>
                    <a:pt x="104" y="352"/>
                  </a:lnTo>
                  <a:lnTo>
                    <a:pt x="121" y="336"/>
                  </a:lnTo>
                  <a:lnTo>
                    <a:pt x="121" y="304"/>
                  </a:lnTo>
                  <a:lnTo>
                    <a:pt x="104" y="288"/>
                  </a:lnTo>
                  <a:lnTo>
                    <a:pt x="87" y="288"/>
                  </a:lnTo>
                  <a:lnTo>
                    <a:pt x="70" y="144"/>
                  </a:lnTo>
                  <a:lnTo>
                    <a:pt x="0" y="81"/>
                  </a:lnTo>
                  <a:lnTo>
                    <a:pt x="18" y="64"/>
                  </a:lnTo>
                  <a:lnTo>
                    <a:pt x="52" y="96"/>
                  </a:lnTo>
                  <a:lnTo>
                    <a:pt x="70" y="96"/>
                  </a:lnTo>
                  <a:lnTo>
                    <a:pt x="87" y="96"/>
                  </a:lnTo>
                  <a:lnTo>
                    <a:pt x="121" y="96"/>
                  </a:lnTo>
                  <a:lnTo>
                    <a:pt x="139" y="81"/>
                  </a:lnTo>
                  <a:lnTo>
                    <a:pt x="156" y="16"/>
                  </a:lnTo>
                  <a:lnTo>
                    <a:pt x="191" y="0"/>
                  </a:lnTo>
                  <a:lnTo>
                    <a:pt x="242" y="33"/>
                  </a:lnTo>
                  <a:lnTo>
                    <a:pt x="225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847204" y="2286231"/>
              <a:ext cx="643881" cy="671860"/>
            </a:xfrm>
            <a:custGeom>
              <a:avLst/>
              <a:gdLst>
                <a:gd name="T0" fmla="*/ 22 w 729"/>
                <a:gd name="T1" fmla="*/ 94 h 785"/>
                <a:gd name="T2" fmla="*/ 20 w 729"/>
                <a:gd name="T3" fmla="*/ 90 h 785"/>
                <a:gd name="T4" fmla="*/ 18 w 729"/>
                <a:gd name="T5" fmla="*/ 93 h 785"/>
                <a:gd name="T6" fmla="*/ 7 w 729"/>
                <a:gd name="T7" fmla="*/ 99 h 785"/>
                <a:gd name="T8" fmla="*/ 5 w 729"/>
                <a:gd name="T9" fmla="*/ 90 h 785"/>
                <a:gd name="T10" fmla="*/ 3 w 729"/>
                <a:gd name="T11" fmla="*/ 90 h 785"/>
                <a:gd name="T12" fmla="*/ 3 w 729"/>
                <a:gd name="T13" fmla="*/ 84 h 785"/>
                <a:gd name="T14" fmla="*/ 3 w 729"/>
                <a:gd name="T15" fmla="*/ 76 h 785"/>
                <a:gd name="T16" fmla="*/ 9 w 729"/>
                <a:gd name="T17" fmla="*/ 69 h 785"/>
                <a:gd name="T18" fmla="*/ 16 w 729"/>
                <a:gd name="T19" fmla="*/ 63 h 785"/>
                <a:gd name="T20" fmla="*/ 22 w 729"/>
                <a:gd name="T21" fmla="*/ 54 h 785"/>
                <a:gd name="T22" fmla="*/ 31 w 729"/>
                <a:gd name="T23" fmla="*/ 40 h 785"/>
                <a:gd name="T24" fmla="*/ 39 w 729"/>
                <a:gd name="T25" fmla="*/ 27 h 785"/>
                <a:gd name="T26" fmla="*/ 28 w 729"/>
                <a:gd name="T27" fmla="*/ 30 h 785"/>
                <a:gd name="T28" fmla="*/ 35 w 729"/>
                <a:gd name="T29" fmla="*/ 27 h 785"/>
                <a:gd name="T30" fmla="*/ 39 w 729"/>
                <a:gd name="T31" fmla="*/ 18 h 785"/>
                <a:gd name="T32" fmla="*/ 41 w 729"/>
                <a:gd name="T33" fmla="*/ 21 h 785"/>
                <a:gd name="T34" fmla="*/ 44 w 729"/>
                <a:gd name="T35" fmla="*/ 21 h 785"/>
                <a:gd name="T36" fmla="*/ 41 w 729"/>
                <a:gd name="T37" fmla="*/ 16 h 785"/>
                <a:gd name="T38" fmla="*/ 48 w 729"/>
                <a:gd name="T39" fmla="*/ 10 h 785"/>
                <a:gd name="T40" fmla="*/ 57 w 729"/>
                <a:gd name="T41" fmla="*/ 9 h 785"/>
                <a:gd name="T42" fmla="*/ 68 w 729"/>
                <a:gd name="T43" fmla="*/ 4 h 785"/>
                <a:gd name="T44" fmla="*/ 72 w 729"/>
                <a:gd name="T45" fmla="*/ 0 h 785"/>
                <a:gd name="T46" fmla="*/ 74 w 729"/>
                <a:gd name="T47" fmla="*/ 3 h 785"/>
                <a:gd name="T48" fmla="*/ 78 w 729"/>
                <a:gd name="T49" fmla="*/ 0 h 785"/>
                <a:gd name="T50" fmla="*/ 92 w 729"/>
                <a:gd name="T51" fmla="*/ 9 h 785"/>
                <a:gd name="T52" fmla="*/ 83 w 729"/>
                <a:gd name="T53" fmla="*/ 10 h 785"/>
                <a:gd name="T54" fmla="*/ 89 w 729"/>
                <a:gd name="T55" fmla="*/ 15 h 785"/>
                <a:gd name="T56" fmla="*/ 87 w 729"/>
                <a:gd name="T57" fmla="*/ 16 h 785"/>
                <a:gd name="T58" fmla="*/ 85 w 729"/>
                <a:gd name="T59" fmla="*/ 15 h 785"/>
                <a:gd name="T60" fmla="*/ 74 w 729"/>
                <a:gd name="T61" fmla="*/ 12 h 785"/>
                <a:gd name="T62" fmla="*/ 70 w 729"/>
                <a:gd name="T63" fmla="*/ 22 h 785"/>
                <a:gd name="T64" fmla="*/ 63 w 729"/>
                <a:gd name="T65" fmla="*/ 22 h 785"/>
                <a:gd name="T66" fmla="*/ 57 w 729"/>
                <a:gd name="T67" fmla="*/ 18 h 785"/>
                <a:gd name="T68" fmla="*/ 52 w 729"/>
                <a:gd name="T69" fmla="*/ 21 h 785"/>
                <a:gd name="T70" fmla="*/ 48 w 729"/>
                <a:gd name="T71" fmla="*/ 24 h 785"/>
                <a:gd name="T72" fmla="*/ 46 w 729"/>
                <a:gd name="T73" fmla="*/ 28 h 785"/>
                <a:gd name="T74" fmla="*/ 41 w 729"/>
                <a:gd name="T75" fmla="*/ 30 h 785"/>
                <a:gd name="T76" fmla="*/ 39 w 729"/>
                <a:gd name="T77" fmla="*/ 36 h 785"/>
                <a:gd name="T78" fmla="*/ 35 w 729"/>
                <a:gd name="T79" fmla="*/ 45 h 785"/>
                <a:gd name="T80" fmla="*/ 31 w 729"/>
                <a:gd name="T81" fmla="*/ 54 h 785"/>
                <a:gd name="T82" fmla="*/ 28 w 729"/>
                <a:gd name="T83" fmla="*/ 60 h 785"/>
                <a:gd name="T84" fmla="*/ 24 w 729"/>
                <a:gd name="T85" fmla="*/ 70 h 785"/>
                <a:gd name="T86" fmla="*/ 26 w 729"/>
                <a:gd name="T87" fmla="*/ 81 h 785"/>
                <a:gd name="T88" fmla="*/ 24 w 729"/>
                <a:gd name="T89" fmla="*/ 88 h 785"/>
                <a:gd name="T90" fmla="*/ 22 w 729"/>
                <a:gd name="T91" fmla="*/ 94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9"/>
                <a:gd name="T139" fmla="*/ 0 h 785"/>
                <a:gd name="T140" fmla="*/ 729 w 729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9" h="785">
                  <a:moveTo>
                    <a:pt x="172" y="752"/>
                  </a:moveTo>
                  <a:lnTo>
                    <a:pt x="172" y="752"/>
                  </a:lnTo>
                  <a:lnTo>
                    <a:pt x="172" y="737"/>
                  </a:lnTo>
                  <a:lnTo>
                    <a:pt x="155" y="719"/>
                  </a:lnTo>
                  <a:lnTo>
                    <a:pt x="155" y="737"/>
                  </a:lnTo>
                  <a:lnTo>
                    <a:pt x="138" y="737"/>
                  </a:lnTo>
                  <a:lnTo>
                    <a:pt x="86" y="785"/>
                  </a:lnTo>
                  <a:lnTo>
                    <a:pt x="52" y="785"/>
                  </a:lnTo>
                  <a:lnTo>
                    <a:pt x="17" y="767"/>
                  </a:lnTo>
                  <a:lnTo>
                    <a:pt x="34" y="719"/>
                  </a:lnTo>
                  <a:lnTo>
                    <a:pt x="17" y="737"/>
                  </a:lnTo>
                  <a:lnTo>
                    <a:pt x="17" y="719"/>
                  </a:lnTo>
                  <a:lnTo>
                    <a:pt x="17" y="704"/>
                  </a:lnTo>
                  <a:lnTo>
                    <a:pt x="17" y="671"/>
                  </a:lnTo>
                  <a:lnTo>
                    <a:pt x="0" y="641"/>
                  </a:lnTo>
                  <a:lnTo>
                    <a:pt x="17" y="608"/>
                  </a:lnTo>
                  <a:lnTo>
                    <a:pt x="0" y="593"/>
                  </a:lnTo>
                  <a:lnTo>
                    <a:pt x="69" y="545"/>
                  </a:lnTo>
                  <a:lnTo>
                    <a:pt x="86" y="527"/>
                  </a:lnTo>
                  <a:lnTo>
                    <a:pt x="121" y="497"/>
                  </a:lnTo>
                  <a:lnTo>
                    <a:pt x="121" y="512"/>
                  </a:lnTo>
                  <a:lnTo>
                    <a:pt x="172" y="432"/>
                  </a:lnTo>
                  <a:lnTo>
                    <a:pt x="207" y="401"/>
                  </a:lnTo>
                  <a:lnTo>
                    <a:pt x="242" y="320"/>
                  </a:lnTo>
                  <a:lnTo>
                    <a:pt x="276" y="240"/>
                  </a:lnTo>
                  <a:lnTo>
                    <a:pt x="311" y="209"/>
                  </a:lnTo>
                  <a:lnTo>
                    <a:pt x="259" y="224"/>
                  </a:lnTo>
                  <a:lnTo>
                    <a:pt x="224" y="240"/>
                  </a:lnTo>
                  <a:lnTo>
                    <a:pt x="242" y="209"/>
                  </a:lnTo>
                  <a:lnTo>
                    <a:pt x="276" y="209"/>
                  </a:lnTo>
                  <a:lnTo>
                    <a:pt x="259" y="176"/>
                  </a:lnTo>
                  <a:lnTo>
                    <a:pt x="311" y="144"/>
                  </a:lnTo>
                  <a:lnTo>
                    <a:pt x="311" y="176"/>
                  </a:lnTo>
                  <a:lnTo>
                    <a:pt x="328" y="161"/>
                  </a:lnTo>
                  <a:lnTo>
                    <a:pt x="328" y="176"/>
                  </a:lnTo>
                  <a:lnTo>
                    <a:pt x="347" y="161"/>
                  </a:lnTo>
                  <a:lnTo>
                    <a:pt x="328" y="161"/>
                  </a:lnTo>
                  <a:lnTo>
                    <a:pt x="328" y="128"/>
                  </a:lnTo>
                  <a:lnTo>
                    <a:pt x="364" y="113"/>
                  </a:lnTo>
                  <a:lnTo>
                    <a:pt x="382" y="80"/>
                  </a:lnTo>
                  <a:lnTo>
                    <a:pt x="416" y="80"/>
                  </a:lnTo>
                  <a:lnTo>
                    <a:pt x="451" y="65"/>
                  </a:lnTo>
                  <a:lnTo>
                    <a:pt x="503" y="17"/>
                  </a:lnTo>
                  <a:lnTo>
                    <a:pt x="537" y="32"/>
                  </a:lnTo>
                  <a:lnTo>
                    <a:pt x="555" y="17"/>
                  </a:lnTo>
                  <a:lnTo>
                    <a:pt x="572" y="0"/>
                  </a:lnTo>
                  <a:lnTo>
                    <a:pt x="572" y="48"/>
                  </a:lnTo>
                  <a:lnTo>
                    <a:pt x="589" y="17"/>
                  </a:lnTo>
                  <a:lnTo>
                    <a:pt x="606" y="48"/>
                  </a:lnTo>
                  <a:lnTo>
                    <a:pt x="624" y="0"/>
                  </a:lnTo>
                  <a:lnTo>
                    <a:pt x="658" y="17"/>
                  </a:lnTo>
                  <a:lnTo>
                    <a:pt x="729" y="65"/>
                  </a:lnTo>
                  <a:lnTo>
                    <a:pt x="695" y="80"/>
                  </a:lnTo>
                  <a:lnTo>
                    <a:pt x="658" y="80"/>
                  </a:lnTo>
                  <a:lnTo>
                    <a:pt x="695" y="96"/>
                  </a:lnTo>
                  <a:lnTo>
                    <a:pt x="712" y="113"/>
                  </a:lnTo>
                  <a:lnTo>
                    <a:pt x="712" y="128"/>
                  </a:lnTo>
                  <a:lnTo>
                    <a:pt x="695" y="128"/>
                  </a:lnTo>
                  <a:lnTo>
                    <a:pt x="658" y="161"/>
                  </a:lnTo>
                  <a:lnTo>
                    <a:pt x="677" y="113"/>
                  </a:lnTo>
                  <a:lnTo>
                    <a:pt x="624" y="80"/>
                  </a:lnTo>
                  <a:lnTo>
                    <a:pt x="589" y="96"/>
                  </a:lnTo>
                  <a:lnTo>
                    <a:pt x="572" y="161"/>
                  </a:lnTo>
                  <a:lnTo>
                    <a:pt x="555" y="176"/>
                  </a:lnTo>
                  <a:lnTo>
                    <a:pt x="520" y="176"/>
                  </a:lnTo>
                  <a:lnTo>
                    <a:pt x="503" y="176"/>
                  </a:lnTo>
                  <a:lnTo>
                    <a:pt x="485" y="176"/>
                  </a:lnTo>
                  <a:lnTo>
                    <a:pt x="451" y="144"/>
                  </a:lnTo>
                  <a:lnTo>
                    <a:pt x="434" y="161"/>
                  </a:lnTo>
                  <a:lnTo>
                    <a:pt x="416" y="161"/>
                  </a:lnTo>
                  <a:lnTo>
                    <a:pt x="416" y="192"/>
                  </a:lnTo>
                  <a:lnTo>
                    <a:pt x="382" y="192"/>
                  </a:lnTo>
                  <a:lnTo>
                    <a:pt x="364" y="192"/>
                  </a:lnTo>
                  <a:lnTo>
                    <a:pt x="364" y="224"/>
                  </a:lnTo>
                  <a:lnTo>
                    <a:pt x="347" y="224"/>
                  </a:lnTo>
                  <a:lnTo>
                    <a:pt x="328" y="240"/>
                  </a:lnTo>
                  <a:lnTo>
                    <a:pt x="311" y="272"/>
                  </a:lnTo>
                  <a:lnTo>
                    <a:pt x="311" y="288"/>
                  </a:lnTo>
                  <a:lnTo>
                    <a:pt x="311" y="305"/>
                  </a:lnTo>
                  <a:lnTo>
                    <a:pt x="276" y="353"/>
                  </a:lnTo>
                  <a:lnTo>
                    <a:pt x="259" y="401"/>
                  </a:lnTo>
                  <a:lnTo>
                    <a:pt x="242" y="432"/>
                  </a:lnTo>
                  <a:lnTo>
                    <a:pt x="259" y="464"/>
                  </a:lnTo>
                  <a:lnTo>
                    <a:pt x="224" y="479"/>
                  </a:lnTo>
                  <a:lnTo>
                    <a:pt x="207" y="497"/>
                  </a:lnTo>
                  <a:lnTo>
                    <a:pt x="190" y="560"/>
                  </a:lnTo>
                  <a:lnTo>
                    <a:pt x="207" y="623"/>
                  </a:lnTo>
                  <a:lnTo>
                    <a:pt x="207" y="641"/>
                  </a:lnTo>
                  <a:lnTo>
                    <a:pt x="207" y="689"/>
                  </a:lnTo>
                  <a:lnTo>
                    <a:pt x="190" y="704"/>
                  </a:lnTo>
                  <a:lnTo>
                    <a:pt x="190" y="752"/>
                  </a:lnTo>
                  <a:lnTo>
                    <a:pt x="172" y="75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291747" y="3024764"/>
              <a:ext cx="229328" cy="179505"/>
            </a:xfrm>
            <a:custGeom>
              <a:avLst/>
              <a:gdLst>
                <a:gd name="T0" fmla="*/ 31 w 259"/>
                <a:gd name="T1" fmla="*/ 23 h 209"/>
                <a:gd name="T2" fmla="*/ 31 w 259"/>
                <a:gd name="T3" fmla="*/ 23 h 209"/>
                <a:gd name="T4" fmla="*/ 28 w 259"/>
                <a:gd name="T5" fmla="*/ 18 h 209"/>
                <a:gd name="T6" fmla="*/ 28 w 259"/>
                <a:gd name="T7" fmla="*/ 17 h 209"/>
                <a:gd name="T8" fmla="*/ 31 w 259"/>
                <a:gd name="T9" fmla="*/ 18 h 209"/>
                <a:gd name="T10" fmla="*/ 33 w 259"/>
                <a:gd name="T11" fmla="*/ 15 h 209"/>
                <a:gd name="T12" fmla="*/ 31 w 259"/>
                <a:gd name="T13" fmla="*/ 15 h 209"/>
                <a:gd name="T14" fmla="*/ 26 w 259"/>
                <a:gd name="T15" fmla="*/ 9 h 209"/>
                <a:gd name="T16" fmla="*/ 26 w 259"/>
                <a:gd name="T17" fmla="*/ 5 h 209"/>
                <a:gd name="T18" fmla="*/ 24 w 259"/>
                <a:gd name="T19" fmla="*/ 3 h 209"/>
                <a:gd name="T20" fmla="*/ 18 w 259"/>
                <a:gd name="T21" fmla="*/ 0 h 209"/>
                <a:gd name="T22" fmla="*/ 13 w 259"/>
                <a:gd name="T23" fmla="*/ 5 h 209"/>
                <a:gd name="T24" fmla="*/ 13 w 259"/>
                <a:gd name="T25" fmla="*/ 6 h 209"/>
                <a:gd name="T26" fmla="*/ 9 w 259"/>
                <a:gd name="T27" fmla="*/ 9 h 209"/>
                <a:gd name="T28" fmla="*/ 9 w 259"/>
                <a:gd name="T29" fmla="*/ 12 h 209"/>
                <a:gd name="T30" fmla="*/ 7 w 259"/>
                <a:gd name="T31" fmla="*/ 12 h 209"/>
                <a:gd name="T32" fmla="*/ 3 w 259"/>
                <a:gd name="T33" fmla="*/ 15 h 209"/>
                <a:gd name="T34" fmla="*/ 0 w 259"/>
                <a:gd name="T35" fmla="*/ 15 h 209"/>
                <a:gd name="T36" fmla="*/ 3 w 259"/>
                <a:gd name="T37" fmla="*/ 18 h 209"/>
                <a:gd name="T38" fmla="*/ 0 w 259"/>
                <a:gd name="T39" fmla="*/ 23 h 209"/>
                <a:gd name="T40" fmla="*/ 0 w 259"/>
                <a:gd name="T41" fmla="*/ 27 h 209"/>
                <a:gd name="T42" fmla="*/ 5 w 259"/>
                <a:gd name="T43" fmla="*/ 24 h 209"/>
                <a:gd name="T44" fmla="*/ 9 w 259"/>
                <a:gd name="T45" fmla="*/ 24 h 209"/>
                <a:gd name="T46" fmla="*/ 16 w 259"/>
                <a:gd name="T47" fmla="*/ 27 h 209"/>
                <a:gd name="T48" fmla="*/ 18 w 259"/>
                <a:gd name="T49" fmla="*/ 27 h 209"/>
                <a:gd name="T50" fmla="*/ 20 w 259"/>
                <a:gd name="T51" fmla="*/ 27 h 209"/>
                <a:gd name="T52" fmla="*/ 22 w 259"/>
                <a:gd name="T53" fmla="*/ 27 h 209"/>
                <a:gd name="T54" fmla="*/ 26 w 259"/>
                <a:gd name="T55" fmla="*/ 27 h 209"/>
                <a:gd name="T56" fmla="*/ 28 w 259"/>
                <a:gd name="T57" fmla="*/ 23 h 209"/>
                <a:gd name="T58" fmla="*/ 31 w 259"/>
                <a:gd name="T59" fmla="*/ 23 h 2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9"/>
                <a:gd name="T91" fmla="*/ 0 h 209"/>
                <a:gd name="T92" fmla="*/ 259 w 259"/>
                <a:gd name="T93" fmla="*/ 209 h 2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9" h="209">
                  <a:moveTo>
                    <a:pt x="241" y="177"/>
                  </a:moveTo>
                  <a:lnTo>
                    <a:pt x="241" y="177"/>
                  </a:lnTo>
                  <a:lnTo>
                    <a:pt x="224" y="144"/>
                  </a:lnTo>
                  <a:lnTo>
                    <a:pt x="224" y="129"/>
                  </a:lnTo>
                  <a:lnTo>
                    <a:pt x="241" y="144"/>
                  </a:lnTo>
                  <a:lnTo>
                    <a:pt x="259" y="113"/>
                  </a:lnTo>
                  <a:lnTo>
                    <a:pt x="241" y="113"/>
                  </a:lnTo>
                  <a:lnTo>
                    <a:pt x="207" y="66"/>
                  </a:lnTo>
                  <a:lnTo>
                    <a:pt x="207" y="33"/>
                  </a:lnTo>
                  <a:lnTo>
                    <a:pt x="190" y="18"/>
                  </a:lnTo>
                  <a:lnTo>
                    <a:pt x="138" y="0"/>
                  </a:lnTo>
                  <a:lnTo>
                    <a:pt x="103" y="33"/>
                  </a:lnTo>
                  <a:lnTo>
                    <a:pt x="103" y="48"/>
                  </a:lnTo>
                  <a:lnTo>
                    <a:pt x="69" y="66"/>
                  </a:lnTo>
                  <a:lnTo>
                    <a:pt x="69" y="96"/>
                  </a:lnTo>
                  <a:lnTo>
                    <a:pt x="51" y="96"/>
                  </a:lnTo>
                  <a:lnTo>
                    <a:pt x="17" y="113"/>
                  </a:lnTo>
                  <a:lnTo>
                    <a:pt x="0" y="113"/>
                  </a:lnTo>
                  <a:lnTo>
                    <a:pt x="17" y="144"/>
                  </a:lnTo>
                  <a:lnTo>
                    <a:pt x="0" y="177"/>
                  </a:lnTo>
                  <a:lnTo>
                    <a:pt x="0" y="209"/>
                  </a:lnTo>
                  <a:lnTo>
                    <a:pt x="34" y="192"/>
                  </a:lnTo>
                  <a:lnTo>
                    <a:pt x="69" y="192"/>
                  </a:lnTo>
                  <a:lnTo>
                    <a:pt x="121" y="209"/>
                  </a:lnTo>
                  <a:lnTo>
                    <a:pt x="138" y="209"/>
                  </a:lnTo>
                  <a:lnTo>
                    <a:pt x="155" y="209"/>
                  </a:lnTo>
                  <a:lnTo>
                    <a:pt x="172" y="209"/>
                  </a:lnTo>
                  <a:lnTo>
                    <a:pt x="207" y="209"/>
                  </a:lnTo>
                  <a:lnTo>
                    <a:pt x="224" y="177"/>
                  </a:lnTo>
                  <a:lnTo>
                    <a:pt x="241" y="17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83478" y="1754556"/>
              <a:ext cx="3942671" cy="1762564"/>
            </a:xfrm>
            <a:custGeom>
              <a:avLst/>
              <a:gdLst>
                <a:gd name="T0" fmla="*/ 275 w 4469"/>
                <a:gd name="T1" fmla="*/ 52 h 2063"/>
                <a:gd name="T2" fmla="*/ 275 w 4469"/>
                <a:gd name="T3" fmla="*/ 10 h 2063"/>
                <a:gd name="T4" fmla="*/ 228 w 4469"/>
                <a:gd name="T5" fmla="*/ 22 h 2063"/>
                <a:gd name="T6" fmla="*/ 187 w 4469"/>
                <a:gd name="T7" fmla="*/ 74 h 2063"/>
                <a:gd name="T8" fmla="*/ 165 w 4469"/>
                <a:gd name="T9" fmla="*/ 66 h 2063"/>
                <a:gd name="T10" fmla="*/ 165 w 4469"/>
                <a:gd name="T11" fmla="*/ 110 h 2063"/>
                <a:gd name="T12" fmla="*/ 154 w 4469"/>
                <a:gd name="T13" fmla="*/ 74 h 2063"/>
                <a:gd name="T14" fmla="*/ 137 w 4469"/>
                <a:gd name="T15" fmla="*/ 92 h 2063"/>
                <a:gd name="T16" fmla="*/ 113 w 4469"/>
                <a:gd name="T17" fmla="*/ 100 h 2063"/>
                <a:gd name="T18" fmla="*/ 72 w 4469"/>
                <a:gd name="T19" fmla="*/ 114 h 2063"/>
                <a:gd name="T20" fmla="*/ 59 w 4469"/>
                <a:gd name="T21" fmla="*/ 114 h 2063"/>
                <a:gd name="T22" fmla="*/ 33 w 4469"/>
                <a:gd name="T23" fmla="*/ 132 h 2063"/>
                <a:gd name="T24" fmla="*/ 22 w 4469"/>
                <a:gd name="T25" fmla="*/ 116 h 2063"/>
                <a:gd name="T26" fmla="*/ 18 w 4469"/>
                <a:gd name="T27" fmla="*/ 90 h 2063"/>
                <a:gd name="T28" fmla="*/ 9 w 4469"/>
                <a:gd name="T29" fmla="*/ 114 h 2063"/>
                <a:gd name="T30" fmla="*/ 9 w 4469"/>
                <a:gd name="T31" fmla="*/ 155 h 2063"/>
                <a:gd name="T32" fmla="*/ 3 w 4469"/>
                <a:gd name="T33" fmla="*/ 176 h 2063"/>
                <a:gd name="T34" fmla="*/ 14 w 4469"/>
                <a:gd name="T35" fmla="*/ 194 h 2063"/>
                <a:gd name="T36" fmla="*/ 24 w 4469"/>
                <a:gd name="T37" fmla="*/ 208 h 2063"/>
                <a:gd name="T38" fmla="*/ 35 w 4469"/>
                <a:gd name="T39" fmla="*/ 215 h 2063"/>
                <a:gd name="T40" fmla="*/ 44 w 4469"/>
                <a:gd name="T41" fmla="*/ 233 h 2063"/>
                <a:gd name="T42" fmla="*/ 55 w 4469"/>
                <a:gd name="T43" fmla="*/ 250 h 2063"/>
                <a:gd name="T44" fmla="*/ 70 w 4469"/>
                <a:gd name="T45" fmla="*/ 251 h 2063"/>
                <a:gd name="T46" fmla="*/ 74 w 4469"/>
                <a:gd name="T47" fmla="*/ 236 h 2063"/>
                <a:gd name="T48" fmla="*/ 76 w 4469"/>
                <a:gd name="T49" fmla="*/ 220 h 2063"/>
                <a:gd name="T50" fmla="*/ 102 w 4469"/>
                <a:gd name="T51" fmla="*/ 214 h 2063"/>
                <a:gd name="T52" fmla="*/ 115 w 4469"/>
                <a:gd name="T53" fmla="*/ 206 h 2063"/>
                <a:gd name="T54" fmla="*/ 150 w 4469"/>
                <a:gd name="T55" fmla="*/ 191 h 2063"/>
                <a:gd name="T56" fmla="*/ 167 w 4469"/>
                <a:gd name="T57" fmla="*/ 197 h 2063"/>
                <a:gd name="T58" fmla="*/ 200 w 4469"/>
                <a:gd name="T59" fmla="*/ 220 h 2063"/>
                <a:gd name="T60" fmla="*/ 221 w 4469"/>
                <a:gd name="T61" fmla="*/ 215 h 2063"/>
                <a:gd name="T62" fmla="*/ 256 w 4469"/>
                <a:gd name="T63" fmla="*/ 212 h 2063"/>
                <a:gd name="T64" fmla="*/ 299 w 4469"/>
                <a:gd name="T65" fmla="*/ 218 h 2063"/>
                <a:gd name="T66" fmla="*/ 319 w 4469"/>
                <a:gd name="T67" fmla="*/ 208 h 2063"/>
                <a:gd name="T68" fmla="*/ 356 w 4469"/>
                <a:gd name="T69" fmla="*/ 226 h 2063"/>
                <a:gd name="T70" fmla="*/ 356 w 4469"/>
                <a:gd name="T71" fmla="*/ 244 h 2063"/>
                <a:gd name="T72" fmla="*/ 369 w 4469"/>
                <a:gd name="T73" fmla="*/ 250 h 2063"/>
                <a:gd name="T74" fmla="*/ 382 w 4469"/>
                <a:gd name="T75" fmla="*/ 202 h 2063"/>
                <a:gd name="T76" fmla="*/ 377 w 4469"/>
                <a:gd name="T77" fmla="*/ 188 h 2063"/>
                <a:gd name="T78" fmla="*/ 425 w 4469"/>
                <a:gd name="T79" fmla="*/ 167 h 2063"/>
                <a:gd name="T80" fmla="*/ 455 w 4469"/>
                <a:gd name="T81" fmla="*/ 152 h 2063"/>
                <a:gd name="T82" fmla="*/ 466 w 4469"/>
                <a:gd name="T83" fmla="*/ 160 h 2063"/>
                <a:gd name="T84" fmla="*/ 453 w 4469"/>
                <a:gd name="T85" fmla="*/ 203 h 2063"/>
                <a:gd name="T86" fmla="*/ 466 w 4469"/>
                <a:gd name="T87" fmla="*/ 188 h 2063"/>
                <a:gd name="T88" fmla="*/ 466 w 4469"/>
                <a:gd name="T89" fmla="*/ 170 h 2063"/>
                <a:gd name="T90" fmla="*/ 490 w 4469"/>
                <a:gd name="T91" fmla="*/ 166 h 2063"/>
                <a:gd name="T92" fmla="*/ 516 w 4469"/>
                <a:gd name="T93" fmla="*/ 132 h 2063"/>
                <a:gd name="T94" fmla="*/ 533 w 4469"/>
                <a:gd name="T95" fmla="*/ 126 h 2063"/>
                <a:gd name="T96" fmla="*/ 553 w 4469"/>
                <a:gd name="T97" fmla="*/ 116 h 2063"/>
                <a:gd name="T98" fmla="*/ 484 w 4469"/>
                <a:gd name="T99" fmla="*/ 96 h 2063"/>
                <a:gd name="T100" fmla="*/ 457 w 4469"/>
                <a:gd name="T101" fmla="*/ 92 h 2063"/>
                <a:gd name="T102" fmla="*/ 423 w 4469"/>
                <a:gd name="T103" fmla="*/ 76 h 2063"/>
                <a:gd name="T104" fmla="*/ 375 w 4469"/>
                <a:gd name="T105" fmla="*/ 74 h 2063"/>
                <a:gd name="T106" fmla="*/ 351 w 4469"/>
                <a:gd name="T107" fmla="*/ 62 h 2063"/>
                <a:gd name="T108" fmla="*/ 315 w 4469"/>
                <a:gd name="T109" fmla="*/ 52 h 20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69"/>
                <a:gd name="T166" fmla="*/ 0 h 2063"/>
                <a:gd name="T167" fmla="*/ 4469 w 4469"/>
                <a:gd name="T168" fmla="*/ 2063 h 20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69" h="2063">
                  <a:moveTo>
                    <a:pt x="2269" y="384"/>
                  </a:moveTo>
                  <a:lnTo>
                    <a:pt x="2269" y="384"/>
                  </a:lnTo>
                  <a:lnTo>
                    <a:pt x="2252" y="401"/>
                  </a:lnTo>
                  <a:lnTo>
                    <a:pt x="2269" y="432"/>
                  </a:lnTo>
                  <a:lnTo>
                    <a:pt x="2200" y="465"/>
                  </a:lnTo>
                  <a:lnTo>
                    <a:pt x="2183" y="465"/>
                  </a:lnTo>
                  <a:lnTo>
                    <a:pt x="2200" y="417"/>
                  </a:lnTo>
                  <a:lnTo>
                    <a:pt x="2375" y="273"/>
                  </a:lnTo>
                  <a:lnTo>
                    <a:pt x="2375" y="177"/>
                  </a:lnTo>
                  <a:lnTo>
                    <a:pt x="2304" y="113"/>
                  </a:lnTo>
                  <a:lnTo>
                    <a:pt x="2218" y="113"/>
                  </a:lnTo>
                  <a:lnTo>
                    <a:pt x="2218" y="144"/>
                  </a:lnTo>
                  <a:lnTo>
                    <a:pt x="2166" y="144"/>
                  </a:lnTo>
                  <a:lnTo>
                    <a:pt x="2200" y="81"/>
                  </a:lnTo>
                  <a:lnTo>
                    <a:pt x="2114" y="65"/>
                  </a:lnTo>
                  <a:lnTo>
                    <a:pt x="2166" y="33"/>
                  </a:lnTo>
                  <a:lnTo>
                    <a:pt x="2114" y="0"/>
                  </a:lnTo>
                  <a:lnTo>
                    <a:pt x="2028" y="81"/>
                  </a:lnTo>
                  <a:lnTo>
                    <a:pt x="2028" y="144"/>
                  </a:lnTo>
                  <a:lnTo>
                    <a:pt x="1976" y="144"/>
                  </a:lnTo>
                  <a:lnTo>
                    <a:pt x="1820" y="177"/>
                  </a:lnTo>
                  <a:lnTo>
                    <a:pt x="1682" y="257"/>
                  </a:lnTo>
                  <a:lnTo>
                    <a:pt x="1630" y="321"/>
                  </a:lnTo>
                  <a:lnTo>
                    <a:pt x="1647" y="401"/>
                  </a:lnTo>
                  <a:lnTo>
                    <a:pt x="1455" y="432"/>
                  </a:lnTo>
                  <a:lnTo>
                    <a:pt x="1473" y="528"/>
                  </a:lnTo>
                  <a:lnTo>
                    <a:pt x="1525" y="576"/>
                  </a:lnTo>
                  <a:lnTo>
                    <a:pt x="1490" y="593"/>
                  </a:lnTo>
                  <a:lnTo>
                    <a:pt x="1438" y="528"/>
                  </a:lnTo>
                  <a:lnTo>
                    <a:pt x="1386" y="512"/>
                  </a:lnTo>
                  <a:lnTo>
                    <a:pt x="1369" y="528"/>
                  </a:lnTo>
                  <a:lnTo>
                    <a:pt x="1334" y="497"/>
                  </a:lnTo>
                  <a:lnTo>
                    <a:pt x="1300" y="465"/>
                  </a:lnTo>
                  <a:lnTo>
                    <a:pt x="1300" y="480"/>
                  </a:lnTo>
                  <a:lnTo>
                    <a:pt x="1317" y="528"/>
                  </a:lnTo>
                  <a:lnTo>
                    <a:pt x="1265" y="608"/>
                  </a:lnTo>
                  <a:lnTo>
                    <a:pt x="1300" y="672"/>
                  </a:lnTo>
                  <a:lnTo>
                    <a:pt x="1283" y="737"/>
                  </a:lnTo>
                  <a:lnTo>
                    <a:pt x="1283" y="785"/>
                  </a:lnTo>
                  <a:lnTo>
                    <a:pt x="1334" y="785"/>
                  </a:lnTo>
                  <a:lnTo>
                    <a:pt x="1300" y="800"/>
                  </a:lnTo>
                  <a:lnTo>
                    <a:pt x="1317" y="881"/>
                  </a:lnTo>
                  <a:lnTo>
                    <a:pt x="1214" y="960"/>
                  </a:lnTo>
                  <a:lnTo>
                    <a:pt x="1196" y="944"/>
                  </a:lnTo>
                  <a:lnTo>
                    <a:pt x="1265" y="864"/>
                  </a:lnTo>
                  <a:lnTo>
                    <a:pt x="1283" y="816"/>
                  </a:lnTo>
                  <a:lnTo>
                    <a:pt x="1248" y="785"/>
                  </a:lnTo>
                  <a:lnTo>
                    <a:pt x="1248" y="624"/>
                  </a:lnTo>
                  <a:lnTo>
                    <a:pt x="1231" y="593"/>
                  </a:lnTo>
                  <a:lnTo>
                    <a:pt x="1248" y="497"/>
                  </a:lnTo>
                  <a:lnTo>
                    <a:pt x="1214" y="480"/>
                  </a:lnTo>
                  <a:lnTo>
                    <a:pt x="1231" y="465"/>
                  </a:lnTo>
                  <a:lnTo>
                    <a:pt x="1214" y="432"/>
                  </a:lnTo>
                  <a:lnTo>
                    <a:pt x="1179" y="449"/>
                  </a:lnTo>
                  <a:lnTo>
                    <a:pt x="1093" y="656"/>
                  </a:lnTo>
                  <a:lnTo>
                    <a:pt x="1093" y="737"/>
                  </a:lnTo>
                  <a:lnTo>
                    <a:pt x="1144" y="800"/>
                  </a:lnTo>
                  <a:lnTo>
                    <a:pt x="1144" y="833"/>
                  </a:lnTo>
                  <a:lnTo>
                    <a:pt x="1093" y="800"/>
                  </a:lnTo>
                  <a:lnTo>
                    <a:pt x="885" y="672"/>
                  </a:lnTo>
                  <a:lnTo>
                    <a:pt x="868" y="704"/>
                  </a:lnTo>
                  <a:lnTo>
                    <a:pt x="937" y="785"/>
                  </a:lnTo>
                  <a:lnTo>
                    <a:pt x="903" y="800"/>
                  </a:lnTo>
                  <a:lnTo>
                    <a:pt x="885" y="785"/>
                  </a:lnTo>
                  <a:lnTo>
                    <a:pt x="780" y="816"/>
                  </a:lnTo>
                  <a:lnTo>
                    <a:pt x="762" y="848"/>
                  </a:lnTo>
                  <a:lnTo>
                    <a:pt x="745" y="816"/>
                  </a:lnTo>
                  <a:lnTo>
                    <a:pt x="745" y="785"/>
                  </a:lnTo>
                  <a:lnTo>
                    <a:pt x="572" y="881"/>
                  </a:lnTo>
                  <a:lnTo>
                    <a:pt x="572" y="912"/>
                  </a:lnTo>
                  <a:lnTo>
                    <a:pt x="538" y="929"/>
                  </a:lnTo>
                  <a:lnTo>
                    <a:pt x="486" y="896"/>
                  </a:lnTo>
                  <a:lnTo>
                    <a:pt x="538" y="864"/>
                  </a:lnTo>
                  <a:lnTo>
                    <a:pt x="521" y="816"/>
                  </a:lnTo>
                  <a:lnTo>
                    <a:pt x="451" y="800"/>
                  </a:lnTo>
                  <a:lnTo>
                    <a:pt x="469" y="833"/>
                  </a:lnTo>
                  <a:lnTo>
                    <a:pt x="469" y="912"/>
                  </a:lnTo>
                  <a:lnTo>
                    <a:pt x="486" y="944"/>
                  </a:lnTo>
                  <a:lnTo>
                    <a:pt x="469" y="977"/>
                  </a:lnTo>
                  <a:lnTo>
                    <a:pt x="417" y="960"/>
                  </a:lnTo>
                  <a:lnTo>
                    <a:pt x="348" y="1008"/>
                  </a:lnTo>
                  <a:lnTo>
                    <a:pt x="382" y="1073"/>
                  </a:lnTo>
                  <a:lnTo>
                    <a:pt x="279" y="1040"/>
                  </a:lnTo>
                  <a:lnTo>
                    <a:pt x="261" y="1056"/>
                  </a:lnTo>
                  <a:lnTo>
                    <a:pt x="296" y="1103"/>
                  </a:lnTo>
                  <a:lnTo>
                    <a:pt x="261" y="1103"/>
                  </a:lnTo>
                  <a:lnTo>
                    <a:pt x="210" y="1073"/>
                  </a:lnTo>
                  <a:lnTo>
                    <a:pt x="210" y="977"/>
                  </a:lnTo>
                  <a:lnTo>
                    <a:pt x="158" y="944"/>
                  </a:lnTo>
                  <a:lnTo>
                    <a:pt x="140" y="912"/>
                  </a:lnTo>
                  <a:lnTo>
                    <a:pt x="175" y="929"/>
                  </a:lnTo>
                  <a:lnTo>
                    <a:pt x="313" y="977"/>
                  </a:lnTo>
                  <a:lnTo>
                    <a:pt x="400" y="929"/>
                  </a:lnTo>
                  <a:lnTo>
                    <a:pt x="382" y="881"/>
                  </a:lnTo>
                  <a:lnTo>
                    <a:pt x="279" y="785"/>
                  </a:lnTo>
                  <a:lnTo>
                    <a:pt x="175" y="752"/>
                  </a:lnTo>
                  <a:lnTo>
                    <a:pt x="175" y="737"/>
                  </a:lnTo>
                  <a:lnTo>
                    <a:pt x="140" y="720"/>
                  </a:lnTo>
                  <a:lnTo>
                    <a:pt x="106" y="737"/>
                  </a:lnTo>
                  <a:lnTo>
                    <a:pt x="106" y="752"/>
                  </a:lnTo>
                  <a:lnTo>
                    <a:pt x="87" y="752"/>
                  </a:lnTo>
                  <a:lnTo>
                    <a:pt x="52" y="785"/>
                  </a:lnTo>
                  <a:lnTo>
                    <a:pt x="52" y="833"/>
                  </a:lnTo>
                  <a:lnTo>
                    <a:pt x="87" y="864"/>
                  </a:lnTo>
                  <a:lnTo>
                    <a:pt x="69" y="912"/>
                  </a:lnTo>
                  <a:lnTo>
                    <a:pt x="87" y="992"/>
                  </a:lnTo>
                  <a:lnTo>
                    <a:pt x="69" y="1040"/>
                  </a:lnTo>
                  <a:lnTo>
                    <a:pt x="106" y="1088"/>
                  </a:lnTo>
                  <a:lnTo>
                    <a:pt x="87" y="1121"/>
                  </a:lnTo>
                  <a:lnTo>
                    <a:pt x="123" y="1151"/>
                  </a:lnTo>
                  <a:lnTo>
                    <a:pt x="123" y="1169"/>
                  </a:lnTo>
                  <a:lnTo>
                    <a:pt x="69" y="1247"/>
                  </a:lnTo>
                  <a:lnTo>
                    <a:pt x="18" y="1280"/>
                  </a:lnTo>
                  <a:lnTo>
                    <a:pt x="35" y="1280"/>
                  </a:lnTo>
                  <a:lnTo>
                    <a:pt x="69" y="1313"/>
                  </a:lnTo>
                  <a:lnTo>
                    <a:pt x="35" y="1343"/>
                  </a:lnTo>
                  <a:lnTo>
                    <a:pt x="18" y="1361"/>
                  </a:lnTo>
                  <a:lnTo>
                    <a:pt x="0" y="1361"/>
                  </a:lnTo>
                  <a:lnTo>
                    <a:pt x="18" y="1409"/>
                  </a:lnTo>
                  <a:lnTo>
                    <a:pt x="18" y="1424"/>
                  </a:lnTo>
                  <a:lnTo>
                    <a:pt x="18" y="1439"/>
                  </a:lnTo>
                  <a:lnTo>
                    <a:pt x="18" y="1457"/>
                  </a:lnTo>
                  <a:lnTo>
                    <a:pt x="35" y="1487"/>
                  </a:lnTo>
                  <a:lnTo>
                    <a:pt x="87" y="1505"/>
                  </a:lnTo>
                  <a:lnTo>
                    <a:pt x="106" y="1520"/>
                  </a:lnTo>
                  <a:lnTo>
                    <a:pt x="106" y="1553"/>
                  </a:lnTo>
                  <a:lnTo>
                    <a:pt x="140" y="1600"/>
                  </a:lnTo>
                  <a:lnTo>
                    <a:pt x="158" y="1600"/>
                  </a:lnTo>
                  <a:lnTo>
                    <a:pt x="140" y="1631"/>
                  </a:lnTo>
                  <a:lnTo>
                    <a:pt x="123" y="1616"/>
                  </a:lnTo>
                  <a:lnTo>
                    <a:pt x="123" y="1631"/>
                  </a:lnTo>
                  <a:lnTo>
                    <a:pt x="140" y="1664"/>
                  </a:lnTo>
                  <a:lnTo>
                    <a:pt x="192" y="1664"/>
                  </a:lnTo>
                  <a:lnTo>
                    <a:pt x="210" y="1679"/>
                  </a:lnTo>
                  <a:lnTo>
                    <a:pt x="192" y="1679"/>
                  </a:lnTo>
                  <a:lnTo>
                    <a:pt x="210" y="1696"/>
                  </a:lnTo>
                  <a:lnTo>
                    <a:pt x="227" y="1696"/>
                  </a:lnTo>
                  <a:lnTo>
                    <a:pt x="244" y="1727"/>
                  </a:lnTo>
                  <a:lnTo>
                    <a:pt x="261" y="1744"/>
                  </a:lnTo>
                  <a:lnTo>
                    <a:pt x="279" y="1727"/>
                  </a:lnTo>
                  <a:lnTo>
                    <a:pt x="365" y="1775"/>
                  </a:lnTo>
                  <a:lnTo>
                    <a:pt x="348" y="1840"/>
                  </a:lnTo>
                  <a:lnTo>
                    <a:pt x="330" y="1823"/>
                  </a:lnTo>
                  <a:lnTo>
                    <a:pt x="313" y="1840"/>
                  </a:lnTo>
                  <a:lnTo>
                    <a:pt x="313" y="1871"/>
                  </a:lnTo>
                  <a:lnTo>
                    <a:pt x="330" y="1856"/>
                  </a:lnTo>
                  <a:lnTo>
                    <a:pt x="348" y="1871"/>
                  </a:lnTo>
                  <a:lnTo>
                    <a:pt x="296" y="1888"/>
                  </a:lnTo>
                  <a:lnTo>
                    <a:pt x="313" y="1904"/>
                  </a:lnTo>
                  <a:lnTo>
                    <a:pt x="279" y="1936"/>
                  </a:lnTo>
                  <a:lnTo>
                    <a:pt x="261" y="1936"/>
                  </a:lnTo>
                  <a:lnTo>
                    <a:pt x="279" y="1936"/>
                  </a:lnTo>
                  <a:lnTo>
                    <a:pt x="348" y="2000"/>
                  </a:lnTo>
                  <a:lnTo>
                    <a:pt x="434" y="2000"/>
                  </a:lnTo>
                  <a:lnTo>
                    <a:pt x="469" y="2015"/>
                  </a:lnTo>
                  <a:lnTo>
                    <a:pt x="503" y="2015"/>
                  </a:lnTo>
                  <a:lnTo>
                    <a:pt x="538" y="2048"/>
                  </a:lnTo>
                  <a:lnTo>
                    <a:pt x="555" y="2063"/>
                  </a:lnTo>
                  <a:lnTo>
                    <a:pt x="572" y="2063"/>
                  </a:lnTo>
                  <a:lnTo>
                    <a:pt x="590" y="2048"/>
                  </a:lnTo>
                  <a:lnTo>
                    <a:pt x="555" y="2015"/>
                  </a:lnTo>
                  <a:lnTo>
                    <a:pt x="555" y="1984"/>
                  </a:lnTo>
                  <a:lnTo>
                    <a:pt x="538" y="1952"/>
                  </a:lnTo>
                  <a:lnTo>
                    <a:pt x="572" y="1904"/>
                  </a:lnTo>
                  <a:lnTo>
                    <a:pt x="590" y="1919"/>
                  </a:lnTo>
                  <a:lnTo>
                    <a:pt x="607" y="1904"/>
                  </a:lnTo>
                  <a:lnTo>
                    <a:pt x="607" y="1888"/>
                  </a:lnTo>
                  <a:lnTo>
                    <a:pt x="590" y="1888"/>
                  </a:lnTo>
                  <a:lnTo>
                    <a:pt x="607" y="1871"/>
                  </a:lnTo>
                  <a:lnTo>
                    <a:pt x="590" y="1840"/>
                  </a:lnTo>
                  <a:lnTo>
                    <a:pt x="555" y="1840"/>
                  </a:lnTo>
                  <a:lnTo>
                    <a:pt x="538" y="1808"/>
                  </a:lnTo>
                  <a:lnTo>
                    <a:pt x="555" y="1727"/>
                  </a:lnTo>
                  <a:lnTo>
                    <a:pt x="590" y="1760"/>
                  </a:lnTo>
                  <a:lnTo>
                    <a:pt x="607" y="1760"/>
                  </a:lnTo>
                  <a:lnTo>
                    <a:pt x="590" y="1727"/>
                  </a:lnTo>
                  <a:lnTo>
                    <a:pt x="641" y="1679"/>
                  </a:lnTo>
                  <a:lnTo>
                    <a:pt x="676" y="1696"/>
                  </a:lnTo>
                  <a:lnTo>
                    <a:pt x="693" y="1679"/>
                  </a:lnTo>
                  <a:lnTo>
                    <a:pt x="728" y="1696"/>
                  </a:lnTo>
                  <a:lnTo>
                    <a:pt x="780" y="1727"/>
                  </a:lnTo>
                  <a:lnTo>
                    <a:pt x="814" y="1712"/>
                  </a:lnTo>
                  <a:lnTo>
                    <a:pt x="851" y="1712"/>
                  </a:lnTo>
                  <a:lnTo>
                    <a:pt x="868" y="1727"/>
                  </a:lnTo>
                  <a:lnTo>
                    <a:pt x="937" y="1727"/>
                  </a:lnTo>
                  <a:lnTo>
                    <a:pt x="954" y="1696"/>
                  </a:lnTo>
                  <a:lnTo>
                    <a:pt x="903" y="1679"/>
                  </a:lnTo>
                  <a:lnTo>
                    <a:pt x="937" y="1664"/>
                  </a:lnTo>
                  <a:lnTo>
                    <a:pt x="920" y="1648"/>
                  </a:lnTo>
                  <a:lnTo>
                    <a:pt x="937" y="1631"/>
                  </a:lnTo>
                  <a:lnTo>
                    <a:pt x="937" y="1583"/>
                  </a:lnTo>
                  <a:lnTo>
                    <a:pt x="972" y="1600"/>
                  </a:lnTo>
                  <a:lnTo>
                    <a:pt x="1127" y="1553"/>
                  </a:lnTo>
                  <a:lnTo>
                    <a:pt x="1127" y="1535"/>
                  </a:lnTo>
                  <a:lnTo>
                    <a:pt x="1144" y="1535"/>
                  </a:lnTo>
                  <a:lnTo>
                    <a:pt x="1196" y="1535"/>
                  </a:lnTo>
                  <a:lnTo>
                    <a:pt x="1214" y="1568"/>
                  </a:lnTo>
                  <a:lnTo>
                    <a:pt x="1214" y="1583"/>
                  </a:lnTo>
                  <a:lnTo>
                    <a:pt x="1231" y="1583"/>
                  </a:lnTo>
                  <a:lnTo>
                    <a:pt x="1265" y="1600"/>
                  </a:lnTo>
                  <a:lnTo>
                    <a:pt x="1265" y="1616"/>
                  </a:lnTo>
                  <a:lnTo>
                    <a:pt x="1300" y="1616"/>
                  </a:lnTo>
                  <a:lnTo>
                    <a:pt x="1334" y="1583"/>
                  </a:lnTo>
                  <a:lnTo>
                    <a:pt x="1369" y="1568"/>
                  </a:lnTo>
                  <a:lnTo>
                    <a:pt x="1386" y="1616"/>
                  </a:lnTo>
                  <a:lnTo>
                    <a:pt x="1455" y="1727"/>
                  </a:lnTo>
                  <a:lnTo>
                    <a:pt x="1473" y="1696"/>
                  </a:lnTo>
                  <a:lnTo>
                    <a:pt x="1490" y="1727"/>
                  </a:lnTo>
                  <a:lnTo>
                    <a:pt x="1542" y="1712"/>
                  </a:lnTo>
                  <a:lnTo>
                    <a:pt x="1596" y="1760"/>
                  </a:lnTo>
                  <a:lnTo>
                    <a:pt x="1630" y="1775"/>
                  </a:lnTo>
                  <a:lnTo>
                    <a:pt x="1630" y="1760"/>
                  </a:lnTo>
                  <a:lnTo>
                    <a:pt x="1647" y="1792"/>
                  </a:lnTo>
                  <a:lnTo>
                    <a:pt x="1630" y="1808"/>
                  </a:lnTo>
                  <a:lnTo>
                    <a:pt x="1665" y="1792"/>
                  </a:lnTo>
                  <a:lnTo>
                    <a:pt x="1682" y="1775"/>
                  </a:lnTo>
                  <a:lnTo>
                    <a:pt x="1768" y="1727"/>
                  </a:lnTo>
                  <a:lnTo>
                    <a:pt x="1837" y="1744"/>
                  </a:lnTo>
                  <a:lnTo>
                    <a:pt x="1872" y="1760"/>
                  </a:lnTo>
                  <a:lnTo>
                    <a:pt x="1941" y="1760"/>
                  </a:lnTo>
                  <a:lnTo>
                    <a:pt x="1941" y="1727"/>
                  </a:lnTo>
                  <a:lnTo>
                    <a:pt x="1941" y="1696"/>
                  </a:lnTo>
                  <a:lnTo>
                    <a:pt x="1976" y="1679"/>
                  </a:lnTo>
                  <a:lnTo>
                    <a:pt x="2045" y="1696"/>
                  </a:lnTo>
                  <a:lnTo>
                    <a:pt x="2079" y="1744"/>
                  </a:lnTo>
                  <a:lnTo>
                    <a:pt x="2097" y="1744"/>
                  </a:lnTo>
                  <a:lnTo>
                    <a:pt x="2131" y="1727"/>
                  </a:lnTo>
                  <a:lnTo>
                    <a:pt x="2235" y="1775"/>
                  </a:lnTo>
                  <a:lnTo>
                    <a:pt x="2287" y="1792"/>
                  </a:lnTo>
                  <a:lnTo>
                    <a:pt x="2358" y="1775"/>
                  </a:lnTo>
                  <a:lnTo>
                    <a:pt x="2392" y="1744"/>
                  </a:lnTo>
                  <a:lnTo>
                    <a:pt x="2444" y="1760"/>
                  </a:lnTo>
                  <a:lnTo>
                    <a:pt x="2479" y="1775"/>
                  </a:lnTo>
                  <a:lnTo>
                    <a:pt x="2530" y="1760"/>
                  </a:lnTo>
                  <a:lnTo>
                    <a:pt x="2548" y="1696"/>
                  </a:lnTo>
                  <a:lnTo>
                    <a:pt x="2565" y="1679"/>
                  </a:lnTo>
                  <a:lnTo>
                    <a:pt x="2565" y="1664"/>
                  </a:lnTo>
                  <a:lnTo>
                    <a:pt x="2548" y="1664"/>
                  </a:lnTo>
                  <a:lnTo>
                    <a:pt x="2565" y="1631"/>
                  </a:lnTo>
                  <a:lnTo>
                    <a:pt x="2634" y="1616"/>
                  </a:lnTo>
                  <a:lnTo>
                    <a:pt x="2686" y="1631"/>
                  </a:lnTo>
                  <a:lnTo>
                    <a:pt x="2721" y="1664"/>
                  </a:lnTo>
                  <a:lnTo>
                    <a:pt x="2755" y="1775"/>
                  </a:lnTo>
                  <a:lnTo>
                    <a:pt x="2790" y="1775"/>
                  </a:lnTo>
                  <a:lnTo>
                    <a:pt x="2841" y="1808"/>
                  </a:lnTo>
                  <a:lnTo>
                    <a:pt x="2841" y="1840"/>
                  </a:lnTo>
                  <a:lnTo>
                    <a:pt x="2876" y="1840"/>
                  </a:lnTo>
                  <a:lnTo>
                    <a:pt x="2945" y="1823"/>
                  </a:lnTo>
                  <a:lnTo>
                    <a:pt x="2945" y="1856"/>
                  </a:lnTo>
                  <a:lnTo>
                    <a:pt x="2893" y="1952"/>
                  </a:lnTo>
                  <a:lnTo>
                    <a:pt x="2876" y="1936"/>
                  </a:lnTo>
                  <a:lnTo>
                    <a:pt x="2841" y="1952"/>
                  </a:lnTo>
                  <a:lnTo>
                    <a:pt x="2859" y="2000"/>
                  </a:lnTo>
                  <a:lnTo>
                    <a:pt x="2841" y="2032"/>
                  </a:lnTo>
                  <a:lnTo>
                    <a:pt x="2859" y="2000"/>
                  </a:lnTo>
                  <a:lnTo>
                    <a:pt x="2876" y="2000"/>
                  </a:lnTo>
                  <a:lnTo>
                    <a:pt x="2876" y="2015"/>
                  </a:lnTo>
                  <a:lnTo>
                    <a:pt x="2893" y="2032"/>
                  </a:lnTo>
                  <a:lnTo>
                    <a:pt x="2945" y="2000"/>
                  </a:lnTo>
                  <a:lnTo>
                    <a:pt x="3103" y="1823"/>
                  </a:lnTo>
                  <a:lnTo>
                    <a:pt x="3103" y="1712"/>
                  </a:lnTo>
                  <a:lnTo>
                    <a:pt x="3120" y="1679"/>
                  </a:lnTo>
                  <a:lnTo>
                    <a:pt x="3120" y="1631"/>
                  </a:lnTo>
                  <a:lnTo>
                    <a:pt x="3085" y="1583"/>
                  </a:lnTo>
                  <a:lnTo>
                    <a:pt x="3068" y="1583"/>
                  </a:lnTo>
                  <a:lnTo>
                    <a:pt x="3049" y="1616"/>
                  </a:lnTo>
                  <a:lnTo>
                    <a:pt x="3014" y="1616"/>
                  </a:lnTo>
                  <a:lnTo>
                    <a:pt x="3032" y="1583"/>
                  </a:lnTo>
                  <a:lnTo>
                    <a:pt x="3014" y="1583"/>
                  </a:lnTo>
                  <a:lnTo>
                    <a:pt x="2997" y="1568"/>
                  </a:lnTo>
                  <a:lnTo>
                    <a:pt x="2962" y="1568"/>
                  </a:lnTo>
                  <a:lnTo>
                    <a:pt x="2962" y="1553"/>
                  </a:lnTo>
                  <a:lnTo>
                    <a:pt x="3014" y="1505"/>
                  </a:lnTo>
                  <a:lnTo>
                    <a:pt x="3172" y="1361"/>
                  </a:lnTo>
                  <a:lnTo>
                    <a:pt x="3241" y="1343"/>
                  </a:lnTo>
                  <a:lnTo>
                    <a:pt x="3258" y="1361"/>
                  </a:lnTo>
                  <a:lnTo>
                    <a:pt x="3275" y="1343"/>
                  </a:lnTo>
                  <a:lnTo>
                    <a:pt x="3327" y="1361"/>
                  </a:lnTo>
                  <a:lnTo>
                    <a:pt x="3344" y="1328"/>
                  </a:lnTo>
                  <a:lnTo>
                    <a:pt x="3396" y="1343"/>
                  </a:lnTo>
                  <a:lnTo>
                    <a:pt x="3414" y="1343"/>
                  </a:lnTo>
                  <a:lnTo>
                    <a:pt x="3396" y="1361"/>
                  </a:lnTo>
                  <a:lnTo>
                    <a:pt x="3396" y="1376"/>
                  </a:lnTo>
                  <a:lnTo>
                    <a:pt x="3500" y="1361"/>
                  </a:lnTo>
                  <a:lnTo>
                    <a:pt x="3483" y="1343"/>
                  </a:lnTo>
                  <a:lnTo>
                    <a:pt x="3552" y="1232"/>
                  </a:lnTo>
                  <a:lnTo>
                    <a:pt x="3638" y="1217"/>
                  </a:lnTo>
                  <a:lnTo>
                    <a:pt x="3638" y="1247"/>
                  </a:lnTo>
                  <a:lnTo>
                    <a:pt x="3638" y="1280"/>
                  </a:lnTo>
                  <a:lnTo>
                    <a:pt x="3725" y="1232"/>
                  </a:lnTo>
                  <a:lnTo>
                    <a:pt x="3725" y="1184"/>
                  </a:lnTo>
                  <a:lnTo>
                    <a:pt x="3759" y="1184"/>
                  </a:lnTo>
                  <a:lnTo>
                    <a:pt x="3742" y="1199"/>
                  </a:lnTo>
                  <a:lnTo>
                    <a:pt x="3725" y="1280"/>
                  </a:lnTo>
                  <a:lnTo>
                    <a:pt x="3690" y="1295"/>
                  </a:lnTo>
                  <a:lnTo>
                    <a:pt x="3586" y="1409"/>
                  </a:lnTo>
                  <a:lnTo>
                    <a:pt x="3552" y="1424"/>
                  </a:lnTo>
                  <a:lnTo>
                    <a:pt x="3517" y="1535"/>
                  </a:lnTo>
                  <a:lnTo>
                    <a:pt x="3552" y="1727"/>
                  </a:lnTo>
                  <a:lnTo>
                    <a:pt x="3586" y="1696"/>
                  </a:lnTo>
                  <a:lnTo>
                    <a:pt x="3621" y="1631"/>
                  </a:lnTo>
                  <a:lnTo>
                    <a:pt x="3638" y="1631"/>
                  </a:lnTo>
                  <a:lnTo>
                    <a:pt x="3638" y="1583"/>
                  </a:lnTo>
                  <a:lnTo>
                    <a:pt x="3655" y="1583"/>
                  </a:lnTo>
                  <a:lnTo>
                    <a:pt x="3690" y="1568"/>
                  </a:lnTo>
                  <a:lnTo>
                    <a:pt x="3673" y="1520"/>
                  </a:lnTo>
                  <a:lnTo>
                    <a:pt x="3707" y="1505"/>
                  </a:lnTo>
                  <a:lnTo>
                    <a:pt x="3725" y="1505"/>
                  </a:lnTo>
                  <a:lnTo>
                    <a:pt x="3725" y="1472"/>
                  </a:lnTo>
                  <a:lnTo>
                    <a:pt x="3707" y="1472"/>
                  </a:lnTo>
                  <a:lnTo>
                    <a:pt x="3725" y="1424"/>
                  </a:lnTo>
                  <a:lnTo>
                    <a:pt x="3707" y="1424"/>
                  </a:lnTo>
                  <a:lnTo>
                    <a:pt x="3690" y="1424"/>
                  </a:lnTo>
                  <a:lnTo>
                    <a:pt x="3690" y="1409"/>
                  </a:lnTo>
                  <a:lnTo>
                    <a:pt x="3725" y="1361"/>
                  </a:lnTo>
                  <a:lnTo>
                    <a:pt x="3725" y="1328"/>
                  </a:lnTo>
                  <a:lnTo>
                    <a:pt x="3759" y="1328"/>
                  </a:lnTo>
                  <a:lnTo>
                    <a:pt x="3813" y="1295"/>
                  </a:lnTo>
                  <a:lnTo>
                    <a:pt x="3813" y="1328"/>
                  </a:lnTo>
                  <a:lnTo>
                    <a:pt x="3830" y="1313"/>
                  </a:lnTo>
                  <a:lnTo>
                    <a:pt x="3882" y="1295"/>
                  </a:lnTo>
                  <a:lnTo>
                    <a:pt x="3917" y="1328"/>
                  </a:lnTo>
                  <a:lnTo>
                    <a:pt x="3934" y="1295"/>
                  </a:lnTo>
                  <a:lnTo>
                    <a:pt x="4107" y="1184"/>
                  </a:lnTo>
                  <a:lnTo>
                    <a:pt x="4158" y="1199"/>
                  </a:lnTo>
                  <a:lnTo>
                    <a:pt x="4176" y="1184"/>
                  </a:lnTo>
                  <a:lnTo>
                    <a:pt x="4141" y="1088"/>
                  </a:lnTo>
                  <a:lnTo>
                    <a:pt x="4124" y="1088"/>
                  </a:lnTo>
                  <a:lnTo>
                    <a:pt x="4124" y="1056"/>
                  </a:lnTo>
                  <a:lnTo>
                    <a:pt x="4141" y="1056"/>
                  </a:lnTo>
                  <a:lnTo>
                    <a:pt x="4176" y="1040"/>
                  </a:lnTo>
                  <a:lnTo>
                    <a:pt x="4210" y="1008"/>
                  </a:lnTo>
                  <a:lnTo>
                    <a:pt x="4193" y="977"/>
                  </a:lnTo>
                  <a:lnTo>
                    <a:pt x="4210" y="960"/>
                  </a:lnTo>
                  <a:lnTo>
                    <a:pt x="4228" y="1008"/>
                  </a:lnTo>
                  <a:lnTo>
                    <a:pt x="4262" y="1008"/>
                  </a:lnTo>
                  <a:lnTo>
                    <a:pt x="4297" y="1040"/>
                  </a:lnTo>
                  <a:lnTo>
                    <a:pt x="4383" y="1088"/>
                  </a:lnTo>
                  <a:lnTo>
                    <a:pt x="4400" y="1040"/>
                  </a:lnTo>
                  <a:lnTo>
                    <a:pt x="4400" y="1008"/>
                  </a:lnTo>
                  <a:lnTo>
                    <a:pt x="4435" y="1008"/>
                  </a:lnTo>
                  <a:lnTo>
                    <a:pt x="4469" y="977"/>
                  </a:lnTo>
                  <a:lnTo>
                    <a:pt x="4418" y="929"/>
                  </a:lnTo>
                  <a:lnTo>
                    <a:pt x="4331" y="912"/>
                  </a:lnTo>
                  <a:lnTo>
                    <a:pt x="4176" y="785"/>
                  </a:lnTo>
                  <a:lnTo>
                    <a:pt x="4072" y="720"/>
                  </a:lnTo>
                  <a:lnTo>
                    <a:pt x="3934" y="704"/>
                  </a:lnTo>
                  <a:lnTo>
                    <a:pt x="3934" y="785"/>
                  </a:lnTo>
                  <a:lnTo>
                    <a:pt x="3899" y="800"/>
                  </a:lnTo>
                  <a:lnTo>
                    <a:pt x="3865" y="768"/>
                  </a:lnTo>
                  <a:lnTo>
                    <a:pt x="3865" y="737"/>
                  </a:lnTo>
                  <a:lnTo>
                    <a:pt x="3882" y="737"/>
                  </a:lnTo>
                  <a:lnTo>
                    <a:pt x="3899" y="720"/>
                  </a:lnTo>
                  <a:lnTo>
                    <a:pt x="3865" y="720"/>
                  </a:lnTo>
                  <a:lnTo>
                    <a:pt x="3830" y="752"/>
                  </a:lnTo>
                  <a:lnTo>
                    <a:pt x="3742" y="737"/>
                  </a:lnTo>
                  <a:lnTo>
                    <a:pt x="3655" y="737"/>
                  </a:lnTo>
                  <a:lnTo>
                    <a:pt x="3621" y="720"/>
                  </a:lnTo>
                  <a:lnTo>
                    <a:pt x="3638" y="689"/>
                  </a:lnTo>
                  <a:lnTo>
                    <a:pt x="3604" y="641"/>
                  </a:lnTo>
                  <a:lnTo>
                    <a:pt x="3535" y="624"/>
                  </a:lnTo>
                  <a:lnTo>
                    <a:pt x="3431" y="656"/>
                  </a:lnTo>
                  <a:lnTo>
                    <a:pt x="3414" y="608"/>
                  </a:lnTo>
                  <a:lnTo>
                    <a:pt x="3379" y="608"/>
                  </a:lnTo>
                  <a:lnTo>
                    <a:pt x="3362" y="593"/>
                  </a:lnTo>
                  <a:lnTo>
                    <a:pt x="3362" y="545"/>
                  </a:lnTo>
                  <a:lnTo>
                    <a:pt x="3241" y="512"/>
                  </a:lnTo>
                  <a:lnTo>
                    <a:pt x="3103" y="480"/>
                  </a:lnTo>
                  <a:lnTo>
                    <a:pt x="3068" y="545"/>
                  </a:lnTo>
                  <a:lnTo>
                    <a:pt x="3103" y="593"/>
                  </a:lnTo>
                  <a:lnTo>
                    <a:pt x="2997" y="593"/>
                  </a:lnTo>
                  <a:lnTo>
                    <a:pt x="2980" y="593"/>
                  </a:lnTo>
                  <a:lnTo>
                    <a:pt x="2945" y="608"/>
                  </a:lnTo>
                  <a:lnTo>
                    <a:pt x="2893" y="560"/>
                  </a:lnTo>
                  <a:lnTo>
                    <a:pt x="2859" y="656"/>
                  </a:lnTo>
                  <a:lnTo>
                    <a:pt x="2824" y="641"/>
                  </a:lnTo>
                  <a:lnTo>
                    <a:pt x="2790" y="576"/>
                  </a:lnTo>
                  <a:lnTo>
                    <a:pt x="2807" y="497"/>
                  </a:lnTo>
                  <a:lnTo>
                    <a:pt x="2772" y="449"/>
                  </a:lnTo>
                  <a:lnTo>
                    <a:pt x="2669" y="417"/>
                  </a:lnTo>
                  <a:lnTo>
                    <a:pt x="2634" y="417"/>
                  </a:lnTo>
                  <a:lnTo>
                    <a:pt x="2617" y="449"/>
                  </a:lnTo>
                  <a:lnTo>
                    <a:pt x="2634" y="480"/>
                  </a:lnTo>
                  <a:lnTo>
                    <a:pt x="2496" y="465"/>
                  </a:lnTo>
                  <a:lnTo>
                    <a:pt x="2513" y="417"/>
                  </a:lnTo>
                  <a:lnTo>
                    <a:pt x="2427" y="401"/>
                  </a:lnTo>
                  <a:lnTo>
                    <a:pt x="2375" y="432"/>
                  </a:lnTo>
                  <a:lnTo>
                    <a:pt x="2269" y="38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261758" y="3175206"/>
              <a:ext cx="444543" cy="259854"/>
            </a:xfrm>
            <a:custGeom>
              <a:avLst/>
              <a:gdLst>
                <a:gd name="T0" fmla="*/ 27 w 503"/>
                <a:gd name="T1" fmla="*/ 34 h 303"/>
                <a:gd name="T2" fmla="*/ 27 w 503"/>
                <a:gd name="T3" fmla="*/ 34 h 303"/>
                <a:gd name="T4" fmla="*/ 22 w 503"/>
                <a:gd name="T5" fmla="*/ 34 h 303"/>
                <a:gd name="T6" fmla="*/ 22 w 503"/>
                <a:gd name="T7" fmla="*/ 32 h 303"/>
                <a:gd name="T8" fmla="*/ 24 w 503"/>
                <a:gd name="T9" fmla="*/ 28 h 303"/>
                <a:gd name="T10" fmla="*/ 29 w 503"/>
                <a:gd name="T11" fmla="*/ 28 h 303"/>
                <a:gd name="T12" fmla="*/ 29 w 503"/>
                <a:gd name="T13" fmla="*/ 26 h 303"/>
                <a:gd name="T14" fmla="*/ 27 w 503"/>
                <a:gd name="T15" fmla="*/ 22 h 303"/>
                <a:gd name="T16" fmla="*/ 27 w 503"/>
                <a:gd name="T17" fmla="*/ 20 h 303"/>
                <a:gd name="T18" fmla="*/ 20 w 503"/>
                <a:gd name="T19" fmla="*/ 18 h 303"/>
                <a:gd name="T20" fmla="*/ 16 w 503"/>
                <a:gd name="T21" fmla="*/ 20 h 303"/>
                <a:gd name="T22" fmla="*/ 11 w 503"/>
                <a:gd name="T23" fmla="*/ 22 h 303"/>
                <a:gd name="T24" fmla="*/ 9 w 503"/>
                <a:gd name="T25" fmla="*/ 22 h 303"/>
                <a:gd name="T26" fmla="*/ 3 w 503"/>
                <a:gd name="T27" fmla="*/ 22 h 303"/>
                <a:gd name="T28" fmla="*/ 0 w 503"/>
                <a:gd name="T29" fmla="*/ 20 h 303"/>
                <a:gd name="T30" fmla="*/ 3 w 503"/>
                <a:gd name="T31" fmla="*/ 16 h 303"/>
                <a:gd name="T32" fmla="*/ 5 w 503"/>
                <a:gd name="T33" fmla="*/ 12 h 303"/>
                <a:gd name="T34" fmla="*/ 7 w 503"/>
                <a:gd name="T35" fmla="*/ 10 h 303"/>
                <a:gd name="T36" fmla="*/ 5 w 503"/>
                <a:gd name="T37" fmla="*/ 4 h 303"/>
                <a:gd name="T38" fmla="*/ 9 w 503"/>
                <a:gd name="T39" fmla="*/ 2 h 303"/>
                <a:gd name="T40" fmla="*/ 13 w 503"/>
                <a:gd name="T41" fmla="*/ 2 h 303"/>
                <a:gd name="T42" fmla="*/ 20 w 503"/>
                <a:gd name="T43" fmla="*/ 4 h 303"/>
                <a:gd name="T44" fmla="*/ 22 w 503"/>
                <a:gd name="T45" fmla="*/ 4 h 303"/>
                <a:gd name="T46" fmla="*/ 24 w 503"/>
                <a:gd name="T47" fmla="*/ 4 h 303"/>
                <a:gd name="T48" fmla="*/ 27 w 503"/>
                <a:gd name="T49" fmla="*/ 4 h 303"/>
                <a:gd name="T50" fmla="*/ 31 w 503"/>
                <a:gd name="T51" fmla="*/ 4 h 303"/>
                <a:gd name="T52" fmla="*/ 33 w 503"/>
                <a:gd name="T53" fmla="*/ 0 h 303"/>
                <a:gd name="T54" fmla="*/ 35 w 503"/>
                <a:gd name="T55" fmla="*/ 0 h 303"/>
                <a:gd name="T56" fmla="*/ 42 w 503"/>
                <a:gd name="T57" fmla="*/ 0 h 303"/>
                <a:gd name="T58" fmla="*/ 44 w 503"/>
                <a:gd name="T59" fmla="*/ 2 h 303"/>
                <a:gd name="T60" fmla="*/ 42 w 503"/>
                <a:gd name="T61" fmla="*/ 2 h 303"/>
                <a:gd name="T62" fmla="*/ 44 w 503"/>
                <a:gd name="T63" fmla="*/ 4 h 303"/>
                <a:gd name="T64" fmla="*/ 46 w 503"/>
                <a:gd name="T65" fmla="*/ 4 h 303"/>
                <a:gd name="T66" fmla="*/ 48 w 503"/>
                <a:gd name="T67" fmla="*/ 8 h 303"/>
                <a:gd name="T68" fmla="*/ 50 w 503"/>
                <a:gd name="T69" fmla="*/ 10 h 303"/>
                <a:gd name="T70" fmla="*/ 53 w 503"/>
                <a:gd name="T71" fmla="*/ 8 h 303"/>
                <a:gd name="T72" fmla="*/ 63 w 503"/>
                <a:gd name="T73" fmla="*/ 14 h 303"/>
                <a:gd name="T74" fmla="*/ 61 w 503"/>
                <a:gd name="T75" fmla="*/ 22 h 303"/>
                <a:gd name="T76" fmla="*/ 59 w 503"/>
                <a:gd name="T77" fmla="*/ 20 h 303"/>
                <a:gd name="T78" fmla="*/ 57 w 503"/>
                <a:gd name="T79" fmla="*/ 22 h 303"/>
                <a:gd name="T80" fmla="*/ 57 w 503"/>
                <a:gd name="T81" fmla="*/ 26 h 303"/>
                <a:gd name="T82" fmla="*/ 55 w 503"/>
                <a:gd name="T83" fmla="*/ 26 h 303"/>
                <a:gd name="T84" fmla="*/ 44 w 503"/>
                <a:gd name="T85" fmla="*/ 32 h 303"/>
                <a:gd name="T86" fmla="*/ 48 w 503"/>
                <a:gd name="T87" fmla="*/ 34 h 303"/>
                <a:gd name="T88" fmla="*/ 50 w 503"/>
                <a:gd name="T89" fmla="*/ 34 h 303"/>
                <a:gd name="T90" fmla="*/ 48 w 503"/>
                <a:gd name="T91" fmla="*/ 34 h 303"/>
                <a:gd name="T92" fmla="*/ 42 w 503"/>
                <a:gd name="T93" fmla="*/ 38 h 303"/>
                <a:gd name="T94" fmla="*/ 40 w 503"/>
                <a:gd name="T95" fmla="*/ 38 h 303"/>
                <a:gd name="T96" fmla="*/ 40 w 503"/>
                <a:gd name="T97" fmla="*/ 36 h 303"/>
                <a:gd name="T98" fmla="*/ 37 w 503"/>
                <a:gd name="T99" fmla="*/ 34 h 303"/>
                <a:gd name="T100" fmla="*/ 42 w 503"/>
                <a:gd name="T101" fmla="*/ 32 h 303"/>
                <a:gd name="T102" fmla="*/ 35 w 503"/>
                <a:gd name="T103" fmla="*/ 30 h 303"/>
                <a:gd name="T104" fmla="*/ 35 w 503"/>
                <a:gd name="T105" fmla="*/ 28 h 303"/>
                <a:gd name="T106" fmla="*/ 31 w 503"/>
                <a:gd name="T107" fmla="*/ 28 h 303"/>
                <a:gd name="T108" fmla="*/ 29 w 503"/>
                <a:gd name="T109" fmla="*/ 32 h 303"/>
                <a:gd name="T110" fmla="*/ 27 w 503"/>
                <a:gd name="T111" fmla="*/ 32 h 303"/>
                <a:gd name="T112" fmla="*/ 27 w 503"/>
                <a:gd name="T113" fmla="*/ 34 h 3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3"/>
                <a:gd name="T172" fmla="*/ 0 h 303"/>
                <a:gd name="T173" fmla="*/ 503 w 503"/>
                <a:gd name="T174" fmla="*/ 303 h 3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3" h="303">
                  <a:moveTo>
                    <a:pt x="209" y="272"/>
                  </a:moveTo>
                  <a:lnTo>
                    <a:pt x="209" y="272"/>
                  </a:lnTo>
                  <a:lnTo>
                    <a:pt x="173" y="272"/>
                  </a:lnTo>
                  <a:lnTo>
                    <a:pt x="173" y="255"/>
                  </a:lnTo>
                  <a:lnTo>
                    <a:pt x="192" y="224"/>
                  </a:lnTo>
                  <a:lnTo>
                    <a:pt x="227" y="224"/>
                  </a:lnTo>
                  <a:lnTo>
                    <a:pt x="227" y="207"/>
                  </a:lnTo>
                  <a:lnTo>
                    <a:pt x="209" y="176"/>
                  </a:lnTo>
                  <a:lnTo>
                    <a:pt x="209" y="159"/>
                  </a:lnTo>
                  <a:lnTo>
                    <a:pt x="156" y="144"/>
                  </a:lnTo>
                  <a:lnTo>
                    <a:pt x="121" y="159"/>
                  </a:lnTo>
                  <a:lnTo>
                    <a:pt x="86" y="176"/>
                  </a:lnTo>
                  <a:lnTo>
                    <a:pt x="69" y="176"/>
                  </a:lnTo>
                  <a:lnTo>
                    <a:pt x="17" y="176"/>
                  </a:lnTo>
                  <a:lnTo>
                    <a:pt x="0" y="159"/>
                  </a:lnTo>
                  <a:lnTo>
                    <a:pt x="17" y="128"/>
                  </a:lnTo>
                  <a:lnTo>
                    <a:pt x="35" y="96"/>
                  </a:lnTo>
                  <a:lnTo>
                    <a:pt x="52" y="80"/>
                  </a:lnTo>
                  <a:lnTo>
                    <a:pt x="35" y="32"/>
                  </a:lnTo>
                  <a:lnTo>
                    <a:pt x="69" y="15"/>
                  </a:lnTo>
                  <a:lnTo>
                    <a:pt x="104" y="15"/>
                  </a:lnTo>
                  <a:lnTo>
                    <a:pt x="156" y="32"/>
                  </a:lnTo>
                  <a:lnTo>
                    <a:pt x="173" y="32"/>
                  </a:lnTo>
                  <a:lnTo>
                    <a:pt x="192" y="32"/>
                  </a:lnTo>
                  <a:lnTo>
                    <a:pt x="209" y="32"/>
                  </a:lnTo>
                  <a:lnTo>
                    <a:pt x="244" y="32"/>
                  </a:lnTo>
                  <a:lnTo>
                    <a:pt x="261" y="0"/>
                  </a:lnTo>
                  <a:lnTo>
                    <a:pt x="278" y="0"/>
                  </a:lnTo>
                  <a:lnTo>
                    <a:pt x="330" y="0"/>
                  </a:lnTo>
                  <a:lnTo>
                    <a:pt x="348" y="15"/>
                  </a:lnTo>
                  <a:lnTo>
                    <a:pt x="330" y="15"/>
                  </a:lnTo>
                  <a:lnTo>
                    <a:pt x="348" y="32"/>
                  </a:lnTo>
                  <a:lnTo>
                    <a:pt x="365" y="32"/>
                  </a:lnTo>
                  <a:lnTo>
                    <a:pt x="382" y="63"/>
                  </a:lnTo>
                  <a:lnTo>
                    <a:pt x="399" y="80"/>
                  </a:lnTo>
                  <a:lnTo>
                    <a:pt x="417" y="63"/>
                  </a:lnTo>
                  <a:lnTo>
                    <a:pt x="503" y="111"/>
                  </a:lnTo>
                  <a:lnTo>
                    <a:pt x="486" y="176"/>
                  </a:lnTo>
                  <a:lnTo>
                    <a:pt x="468" y="159"/>
                  </a:lnTo>
                  <a:lnTo>
                    <a:pt x="451" y="176"/>
                  </a:lnTo>
                  <a:lnTo>
                    <a:pt x="451" y="207"/>
                  </a:lnTo>
                  <a:lnTo>
                    <a:pt x="434" y="207"/>
                  </a:lnTo>
                  <a:lnTo>
                    <a:pt x="348" y="255"/>
                  </a:lnTo>
                  <a:lnTo>
                    <a:pt x="382" y="272"/>
                  </a:lnTo>
                  <a:lnTo>
                    <a:pt x="399" y="272"/>
                  </a:lnTo>
                  <a:lnTo>
                    <a:pt x="382" y="272"/>
                  </a:lnTo>
                  <a:lnTo>
                    <a:pt x="330" y="303"/>
                  </a:lnTo>
                  <a:lnTo>
                    <a:pt x="313" y="303"/>
                  </a:lnTo>
                  <a:lnTo>
                    <a:pt x="313" y="288"/>
                  </a:lnTo>
                  <a:lnTo>
                    <a:pt x="296" y="272"/>
                  </a:lnTo>
                  <a:lnTo>
                    <a:pt x="330" y="255"/>
                  </a:lnTo>
                  <a:lnTo>
                    <a:pt x="278" y="240"/>
                  </a:lnTo>
                  <a:lnTo>
                    <a:pt x="278" y="224"/>
                  </a:lnTo>
                  <a:lnTo>
                    <a:pt x="244" y="224"/>
                  </a:lnTo>
                  <a:lnTo>
                    <a:pt x="227" y="255"/>
                  </a:lnTo>
                  <a:lnTo>
                    <a:pt x="209" y="255"/>
                  </a:lnTo>
                  <a:lnTo>
                    <a:pt x="209" y="27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58010" y="3065794"/>
              <a:ext cx="979053" cy="466712"/>
            </a:xfrm>
            <a:custGeom>
              <a:avLst/>
              <a:gdLst>
                <a:gd name="T0" fmla="*/ 137 w 1109"/>
                <a:gd name="T1" fmla="*/ 35 h 545"/>
                <a:gd name="T2" fmla="*/ 132 w 1109"/>
                <a:gd name="T3" fmla="*/ 42 h 545"/>
                <a:gd name="T4" fmla="*/ 124 w 1109"/>
                <a:gd name="T5" fmla="*/ 42 h 545"/>
                <a:gd name="T6" fmla="*/ 115 w 1109"/>
                <a:gd name="T7" fmla="*/ 51 h 545"/>
                <a:gd name="T8" fmla="*/ 117 w 1109"/>
                <a:gd name="T9" fmla="*/ 60 h 545"/>
                <a:gd name="T10" fmla="*/ 111 w 1109"/>
                <a:gd name="T11" fmla="*/ 60 h 545"/>
                <a:gd name="T12" fmla="*/ 94 w 1109"/>
                <a:gd name="T13" fmla="*/ 59 h 545"/>
                <a:gd name="T14" fmla="*/ 91 w 1109"/>
                <a:gd name="T15" fmla="*/ 63 h 545"/>
                <a:gd name="T16" fmla="*/ 83 w 1109"/>
                <a:gd name="T17" fmla="*/ 63 h 545"/>
                <a:gd name="T18" fmla="*/ 74 w 1109"/>
                <a:gd name="T19" fmla="*/ 66 h 545"/>
                <a:gd name="T20" fmla="*/ 70 w 1109"/>
                <a:gd name="T21" fmla="*/ 65 h 545"/>
                <a:gd name="T22" fmla="*/ 68 w 1109"/>
                <a:gd name="T23" fmla="*/ 60 h 545"/>
                <a:gd name="T24" fmla="*/ 52 w 1109"/>
                <a:gd name="T25" fmla="*/ 57 h 545"/>
                <a:gd name="T26" fmla="*/ 41 w 1109"/>
                <a:gd name="T27" fmla="*/ 48 h 545"/>
                <a:gd name="T28" fmla="*/ 33 w 1109"/>
                <a:gd name="T29" fmla="*/ 66 h 545"/>
                <a:gd name="T30" fmla="*/ 26 w 1109"/>
                <a:gd name="T31" fmla="*/ 63 h 545"/>
                <a:gd name="T32" fmla="*/ 20 w 1109"/>
                <a:gd name="T33" fmla="*/ 60 h 545"/>
                <a:gd name="T34" fmla="*/ 16 w 1109"/>
                <a:gd name="T35" fmla="*/ 54 h 545"/>
                <a:gd name="T36" fmla="*/ 18 w 1109"/>
                <a:gd name="T37" fmla="*/ 54 h 545"/>
                <a:gd name="T38" fmla="*/ 18 w 1109"/>
                <a:gd name="T39" fmla="*/ 51 h 545"/>
                <a:gd name="T40" fmla="*/ 24 w 1109"/>
                <a:gd name="T41" fmla="*/ 45 h 545"/>
                <a:gd name="T42" fmla="*/ 16 w 1109"/>
                <a:gd name="T43" fmla="*/ 41 h 545"/>
                <a:gd name="T44" fmla="*/ 7 w 1109"/>
                <a:gd name="T45" fmla="*/ 45 h 545"/>
                <a:gd name="T46" fmla="*/ 7 w 1109"/>
                <a:gd name="T47" fmla="*/ 39 h 545"/>
                <a:gd name="T48" fmla="*/ 0 w 1109"/>
                <a:gd name="T49" fmla="*/ 35 h 545"/>
                <a:gd name="T50" fmla="*/ 7 w 1109"/>
                <a:gd name="T51" fmla="*/ 29 h 545"/>
                <a:gd name="T52" fmla="*/ 7 w 1109"/>
                <a:gd name="T53" fmla="*/ 24 h 545"/>
                <a:gd name="T54" fmla="*/ 18 w 1109"/>
                <a:gd name="T55" fmla="*/ 21 h 545"/>
                <a:gd name="T56" fmla="*/ 24 w 1109"/>
                <a:gd name="T57" fmla="*/ 21 h 545"/>
                <a:gd name="T58" fmla="*/ 35 w 1109"/>
                <a:gd name="T59" fmla="*/ 23 h 545"/>
                <a:gd name="T60" fmla="*/ 41 w 1109"/>
                <a:gd name="T61" fmla="*/ 24 h 545"/>
                <a:gd name="T62" fmla="*/ 52 w 1109"/>
                <a:gd name="T63" fmla="*/ 21 h 545"/>
                <a:gd name="T64" fmla="*/ 50 w 1109"/>
                <a:gd name="T65" fmla="*/ 17 h 545"/>
                <a:gd name="T66" fmla="*/ 50 w 1109"/>
                <a:gd name="T67" fmla="*/ 12 h 545"/>
                <a:gd name="T68" fmla="*/ 54 w 1109"/>
                <a:gd name="T69" fmla="*/ 9 h 545"/>
                <a:gd name="T70" fmla="*/ 74 w 1109"/>
                <a:gd name="T71" fmla="*/ 0 h 545"/>
                <a:gd name="T72" fmla="*/ 83 w 1109"/>
                <a:gd name="T73" fmla="*/ 0 h 545"/>
                <a:gd name="T74" fmla="*/ 85 w 1109"/>
                <a:gd name="T75" fmla="*/ 6 h 545"/>
                <a:gd name="T76" fmla="*/ 91 w 1109"/>
                <a:gd name="T77" fmla="*/ 9 h 545"/>
                <a:gd name="T78" fmla="*/ 96 w 1109"/>
                <a:gd name="T79" fmla="*/ 11 h 545"/>
                <a:gd name="T80" fmla="*/ 104 w 1109"/>
                <a:gd name="T81" fmla="*/ 5 h 545"/>
                <a:gd name="T82" fmla="*/ 115 w 1109"/>
                <a:gd name="T83" fmla="*/ 24 h 545"/>
                <a:gd name="T84" fmla="*/ 119 w 1109"/>
                <a:gd name="T85" fmla="*/ 24 h 545"/>
                <a:gd name="T86" fmla="*/ 132 w 1109"/>
                <a:gd name="T87" fmla="*/ 29 h 545"/>
                <a:gd name="T88" fmla="*/ 137 w 1109"/>
                <a:gd name="T89" fmla="*/ 29 h 545"/>
                <a:gd name="T90" fmla="*/ 137 w 1109"/>
                <a:gd name="T91" fmla="*/ 35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9"/>
                <a:gd name="T139" fmla="*/ 0 h 545"/>
                <a:gd name="T140" fmla="*/ 1109 w 1109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9" h="545">
                  <a:moveTo>
                    <a:pt x="1092" y="273"/>
                  </a:moveTo>
                  <a:lnTo>
                    <a:pt x="1092" y="273"/>
                  </a:lnTo>
                  <a:lnTo>
                    <a:pt x="1075" y="288"/>
                  </a:lnTo>
                  <a:lnTo>
                    <a:pt x="1056" y="336"/>
                  </a:lnTo>
                  <a:lnTo>
                    <a:pt x="1038" y="336"/>
                  </a:lnTo>
                  <a:lnTo>
                    <a:pt x="987" y="336"/>
                  </a:lnTo>
                  <a:lnTo>
                    <a:pt x="969" y="401"/>
                  </a:lnTo>
                  <a:lnTo>
                    <a:pt x="917" y="401"/>
                  </a:lnTo>
                  <a:lnTo>
                    <a:pt x="917" y="417"/>
                  </a:lnTo>
                  <a:lnTo>
                    <a:pt x="935" y="480"/>
                  </a:lnTo>
                  <a:lnTo>
                    <a:pt x="917" y="497"/>
                  </a:lnTo>
                  <a:lnTo>
                    <a:pt x="883" y="480"/>
                  </a:lnTo>
                  <a:lnTo>
                    <a:pt x="779" y="480"/>
                  </a:lnTo>
                  <a:lnTo>
                    <a:pt x="745" y="465"/>
                  </a:lnTo>
                  <a:lnTo>
                    <a:pt x="727" y="480"/>
                  </a:lnTo>
                  <a:lnTo>
                    <a:pt x="727" y="497"/>
                  </a:lnTo>
                  <a:lnTo>
                    <a:pt x="676" y="480"/>
                  </a:lnTo>
                  <a:lnTo>
                    <a:pt x="658" y="497"/>
                  </a:lnTo>
                  <a:lnTo>
                    <a:pt x="606" y="545"/>
                  </a:lnTo>
                  <a:lnTo>
                    <a:pt x="589" y="528"/>
                  </a:lnTo>
                  <a:lnTo>
                    <a:pt x="555" y="528"/>
                  </a:lnTo>
                  <a:lnTo>
                    <a:pt x="555" y="513"/>
                  </a:lnTo>
                  <a:lnTo>
                    <a:pt x="537" y="513"/>
                  </a:lnTo>
                  <a:lnTo>
                    <a:pt x="537" y="480"/>
                  </a:lnTo>
                  <a:lnTo>
                    <a:pt x="501" y="449"/>
                  </a:lnTo>
                  <a:lnTo>
                    <a:pt x="414" y="449"/>
                  </a:lnTo>
                  <a:lnTo>
                    <a:pt x="363" y="401"/>
                  </a:lnTo>
                  <a:lnTo>
                    <a:pt x="328" y="384"/>
                  </a:lnTo>
                  <a:lnTo>
                    <a:pt x="259" y="401"/>
                  </a:lnTo>
                  <a:lnTo>
                    <a:pt x="259" y="528"/>
                  </a:lnTo>
                  <a:lnTo>
                    <a:pt x="242" y="528"/>
                  </a:lnTo>
                  <a:lnTo>
                    <a:pt x="207" y="497"/>
                  </a:lnTo>
                  <a:lnTo>
                    <a:pt x="155" y="513"/>
                  </a:lnTo>
                  <a:lnTo>
                    <a:pt x="155" y="480"/>
                  </a:lnTo>
                  <a:lnTo>
                    <a:pt x="138" y="480"/>
                  </a:lnTo>
                  <a:lnTo>
                    <a:pt x="121" y="432"/>
                  </a:lnTo>
                  <a:lnTo>
                    <a:pt x="103" y="432"/>
                  </a:lnTo>
                  <a:lnTo>
                    <a:pt x="138" y="432"/>
                  </a:lnTo>
                  <a:lnTo>
                    <a:pt x="121" y="417"/>
                  </a:lnTo>
                  <a:lnTo>
                    <a:pt x="138" y="401"/>
                  </a:lnTo>
                  <a:lnTo>
                    <a:pt x="207" y="401"/>
                  </a:lnTo>
                  <a:lnTo>
                    <a:pt x="190" y="353"/>
                  </a:lnTo>
                  <a:lnTo>
                    <a:pt x="155" y="336"/>
                  </a:lnTo>
                  <a:lnTo>
                    <a:pt x="121" y="321"/>
                  </a:lnTo>
                  <a:lnTo>
                    <a:pt x="69" y="353"/>
                  </a:lnTo>
                  <a:lnTo>
                    <a:pt x="52" y="353"/>
                  </a:lnTo>
                  <a:lnTo>
                    <a:pt x="69" y="336"/>
                  </a:lnTo>
                  <a:lnTo>
                    <a:pt x="52" y="305"/>
                  </a:lnTo>
                  <a:lnTo>
                    <a:pt x="17" y="305"/>
                  </a:lnTo>
                  <a:lnTo>
                    <a:pt x="0" y="273"/>
                  </a:lnTo>
                  <a:lnTo>
                    <a:pt x="17" y="192"/>
                  </a:lnTo>
                  <a:lnTo>
                    <a:pt x="52" y="225"/>
                  </a:lnTo>
                  <a:lnTo>
                    <a:pt x="69" y="225"/>
                  </a:lnTo>
                  <a:lnTo>
                    <a:pt x="52" y="192"/>
                  </a:lnTo>
                  <a:lnTo>
                    <a:pt x="103" y="144"/>
                  </a:lnTo>
                  <a:lnTo>
                    <a:pt x="138" y="161"/>
                  </a:lnTo>
                  <a:lnTo>
                    <a:pt x="155" y="144"/>
                  </a:lnTo>
                  <a:lnTo>
                    <a:pt x="190" y="161"/>
                  </a:lnTo>
                  <a:lnTo>
                    <a:pt x="242" y="192"/>
                  </a:lnTo>
                  <a:lnTo>
                    <a:pt x="276" y="177"/>
                  </a:lnTo>
                  <a:lnTo>
                    <a:pt x="311" y="177"/>
                  </a:lnTo>
                  <a:lnTo>
                    <a:pt x="328" y="192"/>
                  </a:lnTo>
                  <a:lnTo>
                    <a:pt x="397" y="192"/>
                  </a:lnTo>
                  <a:lnTo>
                    <a:pt x="414" y="161"/>
                  </a:lnTo>
                  <a:lnTo>
                    <a:pt x="363" y="144"/>
                  </a:lnTo>
                  <a:lnTo>
                    <a:pt x="397" y="129"/>
                  </a:lnTo>
                  <a:lnTo>
                    <a:pt x="380" y="113"/>
                  </a:lnTo>
                  <a:lnTo>
                    <a:pt x="397" y="96"/>
                  </a:lnTo>
                  <a:lnTo>
                    <a:pt x="397" y="48"/>
                  </a:lnTo>
                  <a:lnTo>
                    <a:pt x="432" y="65"/>
                  </a:lnTo>
                  <a:lnTo>
                    <a:pt x="589" y="18"/>
                  </a:lnTo>
                  <a:lnTo>
                    <a:pt x="589" y="0"/>
                  </a:lnTo>
                  <a:lnTo>
                    <a:pt x="606" y="0"/>
                  </a:lnTo>
                  <a:lnTo>
                    <a:pt x="658" y="0"/>
                  </a:lnTo>
                  <a:lnTo>
                    <a:pt x="676" y="33"/>
                  </a:lnTo>
                  <a:lnTo>
                    <a:pt x="676" y="48"/>
                  </a:lnTo>
                  <a:lnTo>
                    <a:pt x="693" y="48"/>
                  </a:lnTo>
                  <a:lnTo>
                    <a:pt x="727" y="65"/>
                  </a:lnTo>
                  <a:lnTo>
                    <a:pt x="727" y="81"/>
                  </a:lnTo>
                  <a:lnTo>
                    <a:pt x="762" y="81"/>
                  </a:lnTo>
                  <a:lnTo>
                    <a:pt x="796" y="48"/>
                  </a:lnTo>
                  <a:lnTo>
                    <a:pt x="831" y="33"/>
                  </a:lnTo>
                  <a:lnTo>
                    <a:pt x="848" y="81"/>
                  </a:lnTo>
                  <a:lnTo>
                    <a:pt x="917" y="192"/>
                  </a:lnTo>
                  <a:lnTo>
                    <a:pt x="935" y="161"/>
                  </a:lnTo>
                  <a:lnTo>
                    <a:pt x="952" y="192"/>
                  </a:lnTo>
                  <a:lnTo>
                    <a:pt x="1004" y="177"/>
                  </a:lnTo>
                  <a:lnTo>
                    <a:pt x="1056" y="225"/>
                  </a:lnTo>
                  <a:lnTo>
                    <a:pt x="1092" y="240"/>
                  </a:lnTo>
                  <a:lnTo>
                    <a:pt x="1092" y="225"/>
                  </a:lnTo>
                  <a:lnTo>
                    <a:pt x="1109" y="257"/>
                  </a:lnTo>
                  <a:lnTo>
                    <a:pt x="1092" y="2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245881" y="2958091"/>
              <a:ext cx="167586" cy="94026"/>
            </a:xfrm>
            <a:custGeom>
              <a:avLst/>
              <a:gdLst>
                <a:gd name="T0" fmla="*/ 11 w 190"/>
                <a:gd name="T1" fmla="*/ 0 h 111"/>
                <a:gd name="T2" fmla="*/ 11 w 190"/>
                <a:gd name="T3" fmla="*/ 0 h 111"/>
                <a:gd name="T4" fmla="*/ 11 w 190"/>
                <a:gd name="T5" fmla="*/ 6 h 111"/>
                <a:gd name="T6" fmla="*/ 9 w 190"/>
                <a:gd name="T7" fmla="*/ 6 h 111"/>
                <a:gd name="T8" fmla="*/ 6 w 190"/>
                <a:gd name="T9" fmla="*/ 6 h 111"/>
                <a:gd name="T10" fmla="*/ 5 w 190"/>
                <a:gd name="T11" fmla="*/ 1 h 111"/>
                <a:gd name="T12" fmla="*/ 3 w 190"/>
                <a:gd name="T13" fmla="*/ 3 h 111"/>
                <a:gd name="T14" fmla="*/ 0 w 190"/>
                <a:gd name="T15" fmla="*/ 7 h 111"/>
                <a:gd name="T16" fmla="*/ 0 w 190"/>
                <a:gd name="T17" fmla="*/ 12 h 111"/>
                <a:gd name="T18" fmla="*/ 3 w 190"/>
                <a:gd name="T19" fmla="*/ 9 h 111"/>
                <a:gd name="T20" fmla="*/ 11 w 190"/>
                <a:gd name="T21" fmla="*/ 9 h 111"/>
                <a:gd name="T22" fmla="*/ 12 w 190"/>
                <a:gd name="T23" fmla="*/ 9 h 111"/>
                <a:gd name="T24" fmla="*/ 20 w 190"/>
                <a:gd name="T25" fmla="*/ 13 h 111"/>
                <a:gd name="T26" fmla="*/ 24 w 190"/>
                <a:gd name="T27" fmla="*/ 9 h 111"/>
                <a:gd name="T28" fmla="*/ 22 w 190"/>
                <a:gd name="T29" fmla="*/ 6 h 111"/>
                <a:gd name="T30" fmla="*/ 22 w 190"/>
                <a:gd name="T31" fmla="*/ 3 h 111"/>
                <a:gd name="T32" fmla="*/ 22 w 190"/>
                <a:gd name="T33" fmla="*/ 1 h 111"/>
                <a:gd name="T34" fmla="*/ 18 w 190"/>
                <a:gd name="T35" fmla="*/ 1 h 111"/>
                <a:gd name="T36" fmla="*/ 12 w 190"/>
                <a:gd name="T37" fmla="*/ 0 h 111"/>
                <a:gd name="T38" fmla="*/ 11 w 19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11"/>
                <a:gd name="T62" fmla="*/ 190 w 19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11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17" y="30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17" y="78"/>
                  </a:lnTo>
                  <a:lnTo>
                    <a:pt x="86" y="78"/>
                  </a:lnTo>
                  <a:lnTo>
                    <a:pt x="103" y="78"/>
                  </a:lnTo>
                  <a:lnTo>
                    <a:pt x="155" y="111"/>
                  </a:lnTo>
                  <a:lnTo>
                    <a:pt x="190" y="78"/>
                  </a:lnTo>
                  <a:lnTo>
                    <a:pt x="173" y="48"/>
                  </a:lnTo>
                  <a:lnTo>
                    <a:pt x="173" y="30"/>
                  </a:lnTo>
                  <a:lnTo>
                    <a:pt x="173" y="15"/>
                  </a:lnTo>
                  <a:lnTo>
                    <a:pt x="138" y="15"/>
                  </a:lnTo>
                  <a:lnTo>
                    <a:pt x="103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245881" y="3024764"/>
              <a:ext cx="137597" cy="97445"/>
            </a:xfrm>
            <a:custGeom>
              <a:avLst/>
              <a:gdLst>
                <a:gd name="T0" fmla="*/ 0 w 155"/>
                <a:gd name="T1" fmla="*/ 6 h 113"/>
                <a:gd name="T2" fmla="*/ 0 w 155"/>
                <a:gd name="T3" fmla="*/ 6 h 113"/>
                <a:gd name="T4" fmla="*/ 0 w 155"/>
                <a:gd name="T5" fmla="*/ 5 h 113"/>
                <a:gd name="T6" fmla="*/ 0 w 155"/>
                <a:gd name="T7" fmla="*/ 3 h 113"/>
                <a:gd name="T8" fmla="*/ 3 w 155"/>
                <a:gd name="T9" fmla="*/ 0 h 113"/>
                <a:gd name="T10" fmla="*/ 11 w 155"/>
                <a:gd name="T11" fmla="*/ 0 h 113"/>
                <a:gd name="T12" fmla="*/ 13 w 155"/>
                <a:gd name="T13" fmla="*/ 0 h 113"/>
                <a:gd name="T14" fmla="*/ 20 w 155"/>
                <a:gd name="T15" fmla="*/ 5 h 113"/>
                <a:gd name="T16" fmla="*/ 20 w 155"/>
                <a:gd name="T17" fmla="*/ 6 h 113"/>
                <a:gd name="T18" fmla="*/ 16 w 155"/>
                <a:gd name="T19" fmla="*/ 9 h 113"/>
                <a:gd name="T20" fmla="*/ 16 w 155"/>
                <a:gd name="T21" fmla="*/ 12 h 113"/>
                <a:gd name="T22" fmla="*/ 13 w 155"/>
                <a:gd name="T23" fmla="*/ 12 h 113"/>
                <a:gd name="T24" fmla="*/ 9 w 155"/>
                <a:gd name="T25" fmla="*/ 15 h 113"/>
                <a:gd name="T26" fmla="*/ 7 w 155"/>
                <a:gd name="T27" fmla="*/ 15 h 113"/>
                <a:gd name="T28" fmla="*/ 5 w 155"/>
                <a:gd name="T29" fmla="*/ 12 h 113"/>
                <a:gd name="T30" fmla="*/ 5 w 155"/>
                <a:gd name="T31" fmla="*/ 6 h 113"/>
                <a:gd name="T32" fmla="*/ 0 w 155"/>
                <a:gd name="T33" fmla="*/ 6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113"/>
                <a:gd name="T53" fmla="*/ 155 w 155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113">
                  <a:moveTo>
                    <a:pt x="0" y="48"/>
                  </a:moveTo>
                  <a:lnTo>
                    <a:pt x="0" y="48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55" y="33"/>
                  </a:lnTo>
                  <a:lnTo>
                    <a:pt x="155" y="48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03" y="96"/>
                  </a:lnTo>
                  <a:lnTo>
                    <a:pt x="69" y="113"/>
                  </a:lnTo>
                  <a:lnTo>
                    <a:pt x="52" y="113"/>
                  </a:lnTo>
                  <a:lnTo>
                    <a:pt x="34" y="96"/>
                  </a:lnTo>
                  <a:lnTo>
                    <a:pt x="3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307623" y="2901676"/>
              <a:ext cx="105844" cy="68383"/>
            </a:xfrm>
            <a:custGeom>
              <a:avLst/>
              <a:gdLst>
                <a:gd name="T0" fmla="*/ 2 w 121"/>
                <a:gd name="T1" fmla="*/ 8 h 81"/>
                <a:gd name="T2" fmla="*/ 2 w 121"/>
                <a:gd name="T3" fmla="*/ 8 h 81"/>
                <a:gd name="T4" fmla="*/ 0 w 121"/>
                <a:gd name="T5" fmla="*/ 6 h 81"/>
                <a:gd name="T6" fmla="*/ 0 w 121"/>
                <a:gd name="T7" fmla="*/ 2 h 81"/>
                <a:gd name="T8" fmla="*/ 2 w 121"/>
                <a:gd name="T9" fmla="*/ 0 h 81"/>
                <a:gd name="T10" fmla="*/ 6 w 121"/>
                <a:gd name="T11" fmla="*/ 0 h 81"/>
                <a:gd name="T12" fmla="*/ 15 w 121"/>
                <a:gd name="T13" fmla="*/ 0 h 81"/>
                <a:gd name="T14" fmla="*/ 13 w 121"/>
                <a:gd name="T15" fmla="*/ 2 h 81"/>
                <a:gd name="T16" fmla="*/ 10 w 121"/>
                <a:gd name="T17" fmla="*/ 2 h 81"/>
                <a:gd name="T18" fmla="*/ 13 w 121"/>
                <a:gd name="T19" fmla="*/ 8 h 81"/>
                <a:gd name="T20" fmla="*/ 13 w 121"/>
                <a:gd name="T21" fmla="*/ 10 h 81"/>
                <a:gd name="T22" fmla="*/ 8 w 121"/>
                <a:gd name="T23" fmla="*/ 10 h 81"/>
                <a:gd name="T24" fmla="*/ 4 w 121"/>
                <a:gd name="T25" fmla="*/ 8 h 81"/>
                <a:gd name="T26" fmla="*/ 2 w 121"/>
                <a:gd name="T27" fmla="*/ 8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81"/>
                <a:gd name="T44" fmla="*/ 121 w 121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81">
                  <a:moveTo>
                    <a:pt x="17" y="66"/>
                  </a:moveTo>
                  <a:lnTo>
                    <a:pt x="17" y="66"/>
                  </a:lnTo>
                  <a:lnTo>
                    <a:pt x="0" y="48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104" y="66"/>
                  </a:lnTo>
                  <a:lnTo>
                    <a:pt x="104" y="81"/>
                  </a:lnTo>
                  <a:lnTo>
                    <a:pt x="69" y="81"/>
                  </a:lnTo>
                  <a:lnTo>
                    <a:pt x="34" y="66"/>
                  </a:lnTo>
                  <a:lnTo>
                    <a:pt x="17" y="6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00016" y="3065794"/>
              <a:ext cx="77619" cy="41030"/>
            </a:xfrm>
            <a:custGeom>
              <a:avLst/>
              <a:gdLst>
                <a:gd name="T0" fmla="*/ 12 w 86"/>
                <a:gd name="T1" fmla="*/ 0 h 48"/>
                <a:gd name="T2" fmla="*/ 12 w 86"/>
                <a:gd name="T3" fmla="*/ 0 h 48"/>
                <a:gd name="T4" fmla="*/ 12 w 86"/>
                <a:gd name="T5" fmla="*/ 6 h 48"/>
                <a:gd name="T6" fmla="*/ 7 w 86"/>
                <a:gd name="T7" fmla="*/ 6 h 48"/>
                <a:gd name="T8" fmla="*/ 0 w 86"/>
                <a:gd name="T9" fmla="*/ 5 h 48"/>
                <a:gd name="T10" fmla="*/ 5 w 86"/>
                <a:gd name="T11" fmla="*/ 3 h 48"/>
                <a:gd name="T12" fmla="*/ 7 w 86"/>
                <a:gd name="T13" fmla="*/ 0 h 48"/>
                <a:gd name="T14" fmla="*/ 12 w 86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48"/>
                <a:gd name="T26" fmla="*/ 86 w 8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48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52" y="48"/>
                  </a:lnTo>
                  <a:lnTo>
                    <a:pt x="0" y="33"/>
                  </a:lnTo>
                  <a:lnTo>
                    <a:pt x="34" y="18"/>
                  </a:lnTo>
                  <a:lnTo>
                    <a:pt x="52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688660" y="3462414"/>
              <a:ext cx="169350" cy="54706"/>
            </a:xfrm>
            <a:custGeom>
              <a:avLst/>
              <a:gdLst>
                <a:gd name="T0" fmla="*/ 6 w 192"/>
                <a:gd name="T1" fmla="*/ 8 h 63"/>
                <a:gd name="T2" fmla="*/ 6 w 192"/>
                <a:gd name="T3" fmla="*/ 8 h 63"/>
                <a:gd name="T4" fmla="*/ 6 w 192"/>
                <a:gd name="T5" fmla="*/ 6 h 63"/>
                <a:gd name="T6" fmla="*/ 6 w 192"/>
                <a:gd name="T7" fmla="*/ 4 h 63"/>
                <a:gd name="T8" fmla="*/ 0 w 192"/>
                <a:gd name="T9" fmla="*/ 0 h 63"/>
                <a:gd name="T10" fmla="*/ 11 w 192"/>
                <a:gd name="T11" fmla="*/ 0 h 63"/>
                <a:gd name="T12" fmla="*/ 15 w 192"/>
                <a:gd name="T13" fmla="*/ 2 h 63"/>
                <a:gd name="T14" fmla="*/ 20 w 192"/>
                <a:gd name="T15" fmla="*/ 2 h 63"/>
                <a:gd name="T16" fmla="*/ 24 w 192"/>
                <a:gd name="T17" fmla="*/ 6 h 63"/>
                <a:gd name="T18" fmla="*/ 22 w 192"/>
                <a:gd name="T19" fmla="*/ 6 h 63"/>
                <a:gd name="T20" fmla="*/ 24 w 192"/>
                <a:gd name="T21" fmla="*/ 8 h 63"/>
                <a:gd name="T22" fmla="*/ 20 w 192"/>
                <a:gd name="T23" fmla="*/ 8 h 63"/>
                <a:gd name="T24" fmla="*/ 18 w 192"/>
                <a:gd name="T25" fmla="*/ 8 h 63"/>
                <a:gd name="T26" fmla="*/ 13 w 192"/>
                <a:gd name="T27" fmla="*/ 8 h 63"/>
                <a:gd name="T28" fmla="*/ 6 w 192"/>
                <a:gd name="T29" fmla="*/ 8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367601" y="3298295"/>
              <a:ext cx="91731" cy="95736"/>
            </a:xfrm>
            <a:custGeom>
              <a:avLst/>
              <a:gdLst>
                <a:gd name="T0" fmla="*/ 0 w 104"/>
                <a:gd name="T1" fmla="*/ 2 h 111"/>
                <a:gd name="T2" fmla="*/ 0 w 104"/>
                <a:gd name="T3" fmla="*/ 2 h 111"/>
                <a:gd name="T4" fmla="*/ 3 w 104"/>
                <a:gd name="T5" fmla="*/ 2 h 111"/>
                <a:gd name="T6" fmla="*/ 7 w 104"/>
                <a:gd name="T7" fmla="*/ 8 h 111"/>
                <a:gd name="T8" fmla="*/ 7 w 104"/>
                <a:gd name="T9" fmla="*/ 14 h 111"/>
                <a:gd name="T10" fmla="*/ 9 w 104"/>
                <a:gd name="T11" fmla="*/ 10 h 111"/>
                <a:gd name="T12" fmla="*/ 13 w 104"/>
                <a:gd name="T13" fmla="*/ 10 h 111"/>
                <a:gd name="T14" fmla="*/ 13 w 104"/>
                <a:gd name="T15" fmla="*/ 8 h 111"/>
                <a:gd name="T16" fmla="*/ 11 w 104"/>
                <a:gd name="T17" fmla="*/ 4 h 111"/>
                <a:gd name="T18" fmla="*/ 11 w 104"/>
                <a:gd name="T19" fmla="*/ 2 h 111"/>
                <a:gd name="T20" fmla="*/ 5 w 104"/>
                <a:gd name="T21" fmla="*/ 0 h 111"/>
                <a:gd name="T22" fmla="*/ 0 w 104"/>
                <a:gd name="T23" fmla="*/ 2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367601" y="3298295"/>
              <a:ext cx="91731" cy="95736"/>
            </a:xfrm>
            <a:custGeom>
              <a:avLst/>
              <a:gdLst>
                <a:gd name="T0" fmla="*/ 0 w 104"/>
                <a:gd name="T1" fmla="*/ 2 h 111"/>
                <a:gd name="T2" fmla="*/ 0 w 104"/>
                <a:gd name="T3" fmla="*/ 2 h 111"/>
                <a:gd name="T4" fmla="*/ 3 w 104"/>
                <a:gd name="T5" fmla="*/ 2 h 111"/>
                <a:gd name="T6" fmla="*/ 7 w 104"/>
                <a:gd name="T7" fmla="*/ 8 h 111"/>
                <a:gd name="T8" fmla="*/ 7 w 104"/>
                <a:gd name="T9" fmla="*/ 14 h 111"/>
                <a:gd name="T10" fmla="*/ 9 w 104"/>
                <a:gd name="T11" fmla="*/ 10 h 111"/>
                <a:gd name="T12" fmla="*/ 13 w 104"/>
                <a:gd name="T13" fmla="*/ 10 h 111"/>
                <a:gd name="T14" fmla="*/ 13 w 104"/>
                <a:gd name="T15" fmla="*/ 8 h 111"/>
                <a:gd name="T16" fmla="*/ 11 w 104"/>
                <a:gd name="T17" fmla="*/ 4 h 111"/>
                <a:gd name="T18" fmla="*/ 11 w 104"/>
                <a:gd name="T19" fmla="*/ 2 h 111"/>
                <a:gd name="T20" fmla="*/ 5 w 104"/>
                <a:gd name="T21" fmla="*/ 0 h 111"/>
                <a:gd name="T22" fmla="*/ 0 w 104"/>
                <a:gd name="T23" fmla="*/ 2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782155" y="3517120"/>
              <a:ext cx="75855" cy="68383"/>
            </a:xfrm>
            <a:custGeom>
              <a:avLst/>
              <a:gdLst>
                <a:gd name="T0" fmla="*/ 10 w 87"/>
                <a:gd name="T1" fmla="*/ 10 h 81"/>
                <a:gd name="T2" fmla="*/ 10 w 87"/>
                <a:gd name="T3" fmla="*/ 10 h 81"/>
                <a:gd name="T4" fmla="*/ 10 w 87"/>
                <a:gd name="T5" fmla="*/ 8 h 81"/>
                <a:gd name="T6" fmla="*/ 8 w 87"/>
                <a:gd name="T7" fmla="*/ 6 h 81"/>
                <a:gd name="T8" fmla="*/ 8 w 87"/>
                <a:gd name="T9" fmla="*/ 4 h 81"/>
                <a:gd name="T10" fmla="*/ 4 w 87"/>
                <a:gd name="T11" fmla="*/ 0 h 81"/>
                <a:gd name="T12" fmla="*/ 0 w 87"/>
                <a:gd name="T13" fmla="*/ 0 h 81"/>
                <a:gd name="T14" fmla="*/ 2 w 87"/>
                <a:gd name="T15" fmla="*/ 6 h 81"/>
                <a:gd name="T16" fmla="*/ 4 w 87"/>
                <a:gd name="T17" fmla="*/ 6 h 81"/>
                <a:gd name="T18" fmla="*/ 8 w 87"/>
                <a:gd name="T19" fmla="*/ 8 h 81"/>
                <a:gd name="T20" fmla="*/ 8 w 87"/>
                <a:gd name="T21" fmla="*/ 10 h 81"/>
                <a:gd name="T22" fmla="*/ 10 w 87"/>
                <a:gd name="T23" fmla="*/ 1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65"/>
                  </a:lnTo>
                  <a:lnTo>
                    <a:pt x="70" y="48"/>
                  </a:lnTo>
                  <a:lnTo>
                    <a:pt x="70" y="3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35" y="48"/>
                  </a:lnTo>
                  <a:lnTo>
                    <a:pt x="70" y="65"/>
                  </a:lnTo>
                  <a:lnTo>
                    <a:pt x="70" y="81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782155" y="3517120"/>
              <a:ext cx="75855" cy="68383"/>
            </a:xfrm>
            <a:custGeom>
              <a:avLst/>
              <a:gdLst>
                <a:gd name="T0" fmla="*/ 10 w 87"/>
                <a:gd name="T1" fmla="*/ 10 h 81"/>
                <a:gd name="T2" fmla="*/ 10 w 87"/>
                <a:gd name="T3" fmla="*/ 10 h 81"/>
                <a:gd name="T4" fmla="*/ 10 w 87"/>
                <a:gd name="T5" fmla="*/ 8 h 81"/>
                <a:gd name="T6" fmla="*/ 8 w 87"/>
                <a:gd name="T7" fmla="*/ 6 h 81"/>
                <a:gd name="T8" fmla="*/ 8 w 87"/>
                <a:gd name="T9" fmla="*/ 4 h 81"/>
                <a:gd name="T10" fmla="*/ 4 w 87"/>
                <a:gd name="T11" fmla="*/ 0 h 81"/>
                <a:gd name="T12" fmla="*/ 0 w 87"/>
                <a:gd name="T13" fmla="*/ 0 h 81"/>
                <a:gd name="T14" fmla="*/ 2 w 87"/>
                <a:gd name="T15" fmla="*/ 6 h 81"/>
                <a:gd name="T16" fmla="*/ 4 w 87"/>
                <a:gd name="T17" fmla="*/ 6 h 81"/>
                <a:gd name="T18" fmla="*/ 8 w 87"/>
                <a:gd name="T19" fmla="*/ 8 h 81"/>
                <a:gd name="T20" fmla="*/ 8 w 87"/>
                <a:gd name="T21" fmla="*/ 10 h 81"/>
                <a:gd name="T22" fmla="*/ 10 w 87"/>
                <a:gd name="T23" fmla="*/ 1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65"/>
                  </a:lnTo>
                  <a:lnTo>
                    <a:pt x="70" y="48"/>
                  </a:lnTo>
                  <a:lnTo>
                    <a:pt x="70" y="3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35" y="48"/>
                  </a:lnTo>
                  <a:lnTo>
                    <a:pt x="70" y="65"/>
                  </a:lnTo>
                  <a:lnTo>
                    <a:pt x="70" y="81"/>
                  </a:lnTo>
                  <a:lnTo>
                    <a:pt x="87" y="81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812144" y="3558149"/>
              <a:ext cx="29989" cy="27353"/>
            </a:xfrm>
            <a:custGeom>
              <a:avLst/>
              <a:gdLst>
                <a:gd name="T0" fmla="*/ 4 w 35"/>
                <a:gd name="T1" fmla="*/ 4 h 33"/>
                <a:gd name="T2" fmla="*/ 4 w 35"/>
                <a:gd name="T3" fmla="*/ 4 h 33"/>
                <a:gd name="T4" fmla="*/ 2 w 35"/>
                <a:gd name="T5" fmla="*/ 4 h 33"/>
                <a:gd name="T6" fmla="*/ 0 w 35"/>
                <a:gd name="T7" fmla="*/ 0 h 33"/>
                <a:gd name="T8" fmla="*/ 4 w 35"/>
                <a:gd name="T9" fmla="*/ 2 h 33"/>
                <a:gd name="T10" fmla="*/ 4 w 35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35" y="33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812144" y="3558149"/>
              <a:ext cx="29989" cy="27353"/>
            </a:xfrm>
            <a:custGeom>
              <a:avLst/>
              <a:gdLst>
                <a:gd name="T0" fmla="*/ 4 w 35"/>
                <a:gd name="T1" fmla="*/ 4 h 33"/>
                <a:gd name="T2" fmla="*/ 4 w 35"/>
                <a:gd name="T3" fmla="*/ 4 h 33"/>
                <a:gd name="T4" fmla="*/ 2 w 35"/>
                <a:gd name="T5" fmla="*/ 4 h 33"/>
                <a:gd name="T6" fmla="*/ 0 w 35"/>
                <a:gd name="T7" fmla="*/ 0 h 33"/>
                <a:gd name="T8" fmla="*/ 4 w 35"/>
                <a:gd name="T9" fmla="*/ 2 h 33"/>
                <a:gd name="T10" fmla="*/ 4 w 35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35" y="33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33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812144" y="3503443"/>
              <a:ext cx="139361" cy="95736"/>
            </a:xfrm>
            <a:custGeom>
              <a:avLst/>
              <a:gdLst>
                <a:gd name="T0" fmla="*/ 7 w 157"/>
                <a:gd name="T1" fmla="*/ 12 h 111"/>
                <a:gd name="T2" fmla="*/ 7 w 157"/>
                <a:gd name="T3" fmla="*/ 12 h 111"/>
                <a:gd name="T4" fmla="*/ 11 w 157"/>
                <a:gd name="T5" fmla="*/ 10 h 111"/>
                <a:gd name="T6" fmla="*/ 13 w 157"/>
                <a:gd name="T7" fmla="*/ 10 h 111"/>
                <a:gd name="T8" fmla="*/ 11 w 157"/>
                <a:gd name="T9" fmla="*/ 12 h 111"/>
                <a:gd name="T10" fmla="*/ 16 w 157"/>
                <a:gd name="T11" fmla="*/ 14 h 111"/>
                <a:gd name="T12" fmla="*/ 13 w 157"/>
                <a:gd name="T13" fmla="*/ 12 h 111"/>
                <a:gd name="T14" fmla="*/ 16 w 157"/>
                <a:gd name="T15" fmla="*/ 12 h 111"/>
                <a:gd name="T16" fmla="*/ 16 w 157"/>
                <a:gd name="T17" fmla="*/ 8 h 111"/>
                <a:gd name="T18" fmla="*/ 20 w 157"/>
                <a:gd name="T19" fmla="*/ 6 h 111"/>
                <a:gd name="T20" fmla="*/ 16 w 157"/>
                <a:gd name="T21" fmla="*/ 4 h 111"/>
                <a:gd name="T22" fmla="*/ 13 w 157"/>
                <a:gd name="T23" fmla="*/ 0 h 111"/>
                <a:gd name="T24" fmla="*/ 11 w 157"/>
                <a:gd name="T25" fmla="*/ 2 h 111"/>
                <a:gd name="T26" fmla="*/ 9 w 157"/>
                <a:gd name="T27" fmla="*/ 2 h 111"/>
                <a:gd name="T28" fmla="*/ 7 w 157"/>
                <a:gd name="T29" fmla="*/ 0 h 111"/>
                <a:gd name="T30" fmla="*/ 5 w 157"/>
                <a:gd name="T31" fmla="*/ 0 h 111"/>
                <a:gd name="T32" fmla="*/ 7 w 157"/>
                <a:gd name="T33" fmla="*/ 2 h 111"/>
                <a:gd name="T34" fmla="*/ 3 w 157"/>
                <a:gd name="T35" fmla="*/ 2 h 111"/>
                <a:gd name="T36" fmla="*/ 0 w 157"/>
                <a:gd name="T37" fmla="*/ 2 h 111"/>
                <a:gd name="T38" fmla="*/ 5 w 157"/>
                <a:gd name="T39" fmla="*/ 6 h 111"/>
                <a:gd name="T40" fmla="*/ 5 w 157"/>
                <a:gd name="T41" fmla="*/ 8 h 111"/>
                <a:gd name="T42" fmla="*/ 7 w 157"/>
                <a:gd name="T43" fmla="*/ 10 h 111"/>
                <a:gd name="T44" fmla="*/ 7 w 157"/>
                <a:gd name="T45" fmla="*/ 12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"/>
                <a:gd name="T70" fmla="*/ 0 h 111"/>
                <a:gd name="T71" fmla="*/ 157 w 157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" h="111">
                  <a:moveTo>
                    <a:pt x="52" y="96"/>
                  </a:moveTo>
                  <a:lnTo>
                    <a:pt x="52" y="96"/>
                  </a:lnTo>
                  <a:lnTo>
                    <a:pt x="86" y="80"/>
                  </a:lnTo>
                  <a:lnTo>
                    <a:pt x="104" y="80"/>
                  </a:lnTo>
                  <a:lnTo>
                    <a:pt x="86" y="96"/>
                  </a:lnTo>
                  <a:lnTo>
                    <a:pt x="121" y="111"/>
                  </a:lnTo>
                  <a:lnTo>
                    <a:pt x="104" y="96"/>
                  </a:lnTo>
                  <a:lnTo>
                    <a:pt x="121" y="96"/>
                  </a:lnTo>
                  <a:lnTo>
                    <a:pt x="121" y="63"/>
                  </a:lnTo>
                  <a:lnTo>
                    <a:pt x="157" y="48"/>
                  </a:lnTo>
                  <a:lnTo>
                    <a:pt x="121" y="32"/>
                  </a:lnTo>
                  <a:lnTo>
                    <a:pt x="104" y="0"/>
                  </a:lnTo>
                  <a:lnTo>
                    <a:pt x="86" y="15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35" y="48"/>
                  </a:lnTo>
                  <a:lnTo>
                    <a:pt x="35" y="63"/>
                  </a:lnTo>
                  <a:lnTo>
                    <a:pt x="52" y="80"/>
                  </a:lnTo>
                  <a:lnTo>
                    <a:pt x="52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995606" y="3476090"/>
              <a:ext cx="351048" cy="205148"/>
            </a:xfrm>
            <a:custGeom>
              <a:avLst/>
              <a:gdLst>
                <a:gd name="T0" fmla="*/ 47 w 400"/>
                <a:gd name="T1" fmla="*/ 24 h 240"/>
                <a:gd name="T2" fmla="*/ 47 w 400"/>
                <a:gd name="T3" fmla="*/ 24 h 240"/>
                <a:gd name="T4" fmla="*/ 45 w 400"/>
                <a:gd name="T5" fmla="*/ 22 h 240"/>
                <a:gd name="T6" fmla="*/ 45 w 400"/>
                <a:gd name="T7" fmla="*/ 24 h 240"/>
                <a:gd name="T8" fmla="*/ 43 w 400"/>
                <a:gd name="T9" fmla="*/ 24 h 240"/>
                <a:gd name="T10" fmla="*/ 41 w 400"/>
                <a:gd name="T11" fmla="*/ 28 h 240"/>
                <a:gd name="T12" fmla="*/ 36 w 400"/>
                <a:gd name="T13" fmla="*/ 28 h 240"/>
                <a:gd name="T14" fmla="*/ 36 w 400"/>
                <a:gd name="T15" fmla="*/ 30 h 240"/>
                <a:gd name="T16" fmla="*/ 30 w 400"/>
                <a:gd name="T17" fmla="*/ 30 h 240"/>
                <a:gd name="T18" fmla="*/ 30 w 400"/>
                <a:gd name="T19" fmla="*/ 28 h 240"/>
                <a:gd name="T20" fmla="*/ 30 w 400"/>
                <a:gd name="T21" fmla="*/ 27 h 240"/>
                <a:gd name="T22" fmla="*/ 17 w 400"/>
                <a:gd name="T23" fmla="*/ 21 h 240"/>
                <a:gd name="T24" fmla="*/ 10 w 400"/>
                <a:gd name="T25" fmla="*/ 21 h 240"/>
                <a:gd name="T26" fmla="*/ 6 w 400"/>
                <a:gd name="T27" fmla="*/ 22 h 240"/>
                <a:gd name="T28" fmla="*/ 6 w 400"/>
                <a:gd name="T29" fmla="*/ 17 h 240"/>
                <a:gd name="T30" fmla="*/ 4 w 400"/>
                <a:gd name="T31" fmla="*/ 17 h 240"/>
                <a:gd name="T32" fmla="*/ 4 w 400"/>
                <a:gd name="T33" fmla="*/ 12 h 240"/>
                <a:gd name="T34" fmla="*/ 2 w 400"/>
                <a:gd name="T35" fmla="*/ 12 h 240"/>
                <a:gd name="T36" fmla="*/ 2 w 400"/>
                <a:gd name="T37" fmla="*/ 11 h 240"/>
                <a:gd name="T38" fmla="*/ 6 w 400"/>
                <a:gd name="T39" fmla="*/ 11 h 240"/>
                <a:gd name="T40" fmla="*/ 8 w 400"/>
                <a:gd name="T41" fmla="*/ 9 h 240"/>
                <a:gd name="T42" fmla="*/ 4 w 400"/>
                <a:gd name="T43" fmla="*/ 5 h 240"/>
                <a:gd name="T44" fmla="*/ 2 w 400"/>
                <a:gd name="T45" fmla="*/ 5 h 240"/>
                <a:gd name="T46" fmla="*/ 2 w 400"/>
                <a:gd name="T47" fmla="*/ 9 h 240"/>
                <a:gd name="T48" fmla="*/ 0 w 400"/>
                <a:gd name="T49" fmla="*/ 5 h 240"/>
                <a:gd name="T50" fmla="*/ 6 w 400"/>
                <a:gd name="T51" fmla="*/ 3 h 240"/>
                <a:gd name="T52" fmla="*/ 10 w 400"/>
                <a:gd name="T53" fmla="*/ 6 h 240"/>
                <a:gd name="T54" fmla="*/ 13 w 400"/>
                <a:gd name="T55" fmla="*/ 6 h 240"/>
                <a:gd name="T56" fmla="*/ 15 w 400"/>
                <a:gd name="T57" fmla="*/ 6 h 240"/>
                <a:gd name="T58" fmla="*/ 15 w 400"/>
                <a:gd name="T59" fmla="*/ 5 h 240"/>
                <a:gd name="T60" fmla="*/ 19 w 400"/>
                <a:gd name="T61" fmla="*/ 3 h 240"/>
                <a:gd name="T62" fmla="*/ 21 w 400"/>
                <a:gd name="T63" fmla="*/ 3 h 240"/>
                <a:gd name="T64" fmla="*/ 19 w 400"/>
                <a:gd name="T65" fmla="*/ 0 h 240"/>
                <a:gd name="T66" fmla="*/ 21 w 400"/>
                <a:gd name="T67" fmla="*/ 0 h 240"/>
                <a:gd name="T68" fmla="*/ 25 w 400"/>
                <a:gd name="T69" fmla="*/ 3 h 240"/>
                <a:gd name="T70" fmla="*/ 25 w 400"/>
                <a:gd name="T71" fmla="*/ 6 h 240"/>
                <a:gd name="T72" fmla="*/ 32 w 400"/>
                <a:gd name="T73" fmla="*/ 6 h 240"/>
                <a:gd name="T74" fmla="*/ 34 w 400"/>
                <a:gd name="T75" fmla="*/ 12 h 240"/>
                <a:gd name="T76" fmla="*/ 45 w 400"/>
                <a:gd name="T77" fmla="*/ 18 h 240"/>
                <a:gd name="T78" fmla="*/ 49 w 400"/>
                <a:gd name="T79" fmla="*/ 21 h 240"/>
                <a:gd name="T80" fmla="*/ 47 w 400"/>
                <a:gd name="T81" fmla="*/ 24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0"/>
                <a:gd name="T124" fmla="*/ 0 h 240"/>
                <a:gd name="T125" fmla="*/ 400 w 400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0" h="240">
                  <a:moveTo>
                    <a:pt x="382" y="192"/>
                  </a:moveTo>
                  <a:lnTo>
                    <a:pt x="382" y="192"/>
                  </a:lnTo>
                  <a:lnTo>
                    <a:pt x="365" y="176"/>
                  </a:lnTo>
                  <a:lnTo>
                    <a:pt x="365" y="192"/>
                  </a:lnTo>
                  <a:lnTo>
                    <a:pt x="348" y="192"/>
                  </a:lnTo>
                  <a:lnTo>
                    <a:pt x="330" y="224"/>
                  </a:lnTo>
                  <a:lnTo>
                    <a:pt x="296" y="224"/>
                  </a:lnTo>
                  <a:lnTo>
                    <a:pt x="296" y="240"/>
                  </a:lnTo>
                  <a:lnTo>
                    <a:pt x="242" y="240"/>
                  </a:lnTo>
                  <a:lnTo>
                    <a:pt x="242" y="224"/>
                  </a:lnTo>
                  <a:lnTo>
                    <a:pt x="242" y="209"/>
                  </a:lnTo>
                  <a:lnTo>
                    <a:pt x="139" y="161"/>
                  </a:lnTo>
                  <a:lnTo>
                    <a:pt x="87" y="161"/>
                  </a:lnTo>
                  <a:lnTo>
                    <a:pt x="52" y="176"/>
                  </a:lnTo>
                  <a:lnTo>
                    <a:pt x="52" y="129"/>
                  </a:lnTo>
                  <a:lnTo>
                    <a:pt x="35" y="129"/>
                  </a:lnTo>
                  <a:lnTo>
                    <a:pt x="35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52" y="81"/>
                  </a:lnTo>
                  <a:lnTo>
                    <a:pt x="69" y="65"/>
                  </a:lnTo>
                  <a:lnTo>
                    <a:pt x="35" y="33"/>
                  </a:lnTo>
                  <a:lnTo>
                    <a:pt x="18" y="33"/>
                  </a:lnTo>
                  <a:lnTo>
                    <a:pt x="18" y="65"/>
                  </a:lnTo>
                  <a:lnTo>
                    <a:pt x="0" y="33"/>
                  </a:lnTo>
                  <a:lnTo>
                    <a:pt x="52" y="17"/>
                  </a:lnTo>
                  <a:lnTo>
                    <a:pt x="87" y="48"/>
                  </a:lnTo>
                  <a:lnTo>
                    <a:pt x="104" y="48"/>
                  </a:lnTo>
                  <a:lnTo>
                    <a:pt x="121" y="48"/>
                  </a:lnTo>
                  <a:lnTo>
                    <a:pt x="121" y="33"/>
                  </a:lnTo>
                  <a:lnTo>
                    <a:pt x="156" y="17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73" y="0"/>
                  </a:lnTo>
                  <a:lnTo>
                    <a:pt x="208" y="17"/>
                  </a:lnTo>
                  <a:lnTo>
                    <a:pt x="208" y="48"/>
                  </a:lnTo>
                  <a:lnTo>
                    <a:pt x="259" y="48"/>
                  </a:lnTo>
                  <a:lnTo>
                    <a:pt x="279" y="96"/>
                  </a:lnTo>
                  <a:lnTo>
                    <a:pt x="365" y="144"/>
                  </a:lnTo>
                  <a:lnTo>
                    <a:pt x="400" y="161"/>
                  </a:lnTo>
                  <a:lnTo>
                    <a:pt x="382" y="19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085573" y="3394031"/>
              <a:ext cx="414554" cy="246178"/>
            </a:xfrm>
            <a:custGeom>
              <a:avLst/>
              <a:gdLst>
                <a:gd name="T0" fmla="*/ 35 w 468"/>
                <a:gd name="T1" fmla="*/ 36 h 288"/>
                <a:gd name="T2" fmla="*/ 35 w 468"/>
                <a:gd name="T3" fmla="*/ 36 h 288"/>
                <a:gd name="T4" fmla="*/ 39 w 468"/>
                <a:gd name="T5" fmla="*/ 36 h 288"/>
                <a:gd name="T6" fmla="*/ 42 w 468"/>
                <a:gd name="T7" fmla="*/ 33 h 288"/>
                <a:gd name="T8" fmla="*/ 42 w 468"/>
                <a:gd name="T9" fmla="*/ 28 h 288"/>
                <a:gd name="T10" fmla="*/ 39 w 468"/>
                <a:gd name="T11" fmla="*/ 26 h 288"/>
                <a:gd name="T12" fmla="*/ 44 w 468"/>
                <a:gd name="T13" fmla="*/ 26 h 288"/>
                <a:gd name="T14" fmla="*/ 46 w 468"/>
                <a:gd name="T15" fmla="*/ 22 h 288"/>
                <a:gd name="T16" fmla="*/ 46 w 468"/>
                <a:gd name="T17" fmla="*/ 20 h 288"/>
                <a:gd name="T18" fmla="*/ 50 w 468"/>
                <a:gd name="T19" fmla="*/ 20 h 288"/>
                <a:gd name="T20" fmla="*/ 50 w 468"/>
                <a:gd name="T21" fmla="*/ 22 h 288"/>
                <a:gd name="T22" fmla="*/ 55 w 468"/>
                <a:gd name="T23" fmla="*/ 22 h 288"/>
                <a:gd name="T24" fmla="*/ 59 w 468"/>
                <a:gd name="T25" fmla="*/ 20 h 288"/>
                <a:gd name="T26" fmla="*/ 55 w 468"/>
                <a:gd name="T27" fmla="*/ 18 h 288"/>
                <a:gd name="T28" fmla="*/ 53 w 468"/>
                <a:gd name="T29" fmla="*/ 18 h 288"/>
                <a:gd name="T30" fmla="*/ 48 w 468"/>
                <a:gd name="T31" fmla="*/ 18 h 288"/>
                <a:gd name="T32" fmla="*/ 53 w 468"/>
                <a:gd name="T33" fmla="*/ 14 h 288"/>
                <a:gd name="T34" fmla="*/ 50 w 468"/>
                <a:gd name="T35" fmla="*/ 14 h 288"/>
                <a:gd name="T36" fmla="*/ 44 w 468"/>
                <a:gd name="T37" fmla="*/ 20 h 288"/>
                <a:gd name="T38" fmla="*/ 42 w 468"/>
                <a:gd name="T39" fmla="*/ 18 h 288"/>
                <a:gd name="T40" fmla="*/ 37 w 468"/>
                <a:gd name="T41" fmla="*/ 18 h 288"/>
                <a:gd name="T42" fmla="*/ 37 w 468"/>
                <a:gd name="T43" fmla="*/ 17 h 288"/>
                <a:gd name="T44" fmla="*/ 35 w 468"/>
                <a:gd name="T45" fmla="*/ 17 h 288"/>
                <a:gd name="T46" fmla="*/ 35 w 468"/>
                <a:gd name="T47" fmla="*/ 12 h 288"/>
                <a:gd name="T48" fmla="*/ 31 w 468"/>
                <a:gd name="T49" fmla="*/ 9 h 288"/>
                <a:gd name="T50" fmla="*/ 20 w 468"/>
                <a:gd name="T51" fmla="*/ 9 h 288"/>
                <a:gd name="T52" fmla="*/ 13 w 468"/>
                <a:gd name="T53" fmla="*/ 2 h 288"/>
                <a:gd name="T54" fmla="*/ 9 w 468"/>
                <a:gd name="T55" fmla="*/ 0 h 288"/>
                <a:gd name="T56" fmla="*/ 0 w 468"/>
                <a:gd name="T57" fmla="*/ 2 h 288"/>
                <a:gd name="T58" fmla="*/ 0 w 468"/>
                <a:gd name="T59" fmla="*/ 18 h 288"/>
                <a:gd name="T60" fmla="*/ 3 w 468"/>
                <a:gd name="T61" fmla="*/ 18 h 288"/>
                <a:gd name="T62" fmla="*/ 3 w 468"/>
                <a:gd name="T63" fmla="*/ 17 h 288"/>
                <a:gd name="T64" fmla="*/ 7 w 468"/>
                <a:gd name="T65" fmla="*/ 14 h 288"/>
                <a:gd name="T66" fmla="*/ 9 w 468"/>
                <a:gd name="T67" fmla="*/ 14 h 288"/>
                <a:gd name="T68" fmla="*/ 7 w 468"/>
                <a:gd name="T69" fmla="*/ 12 h 288"/>
                <a:gd name="T70" fmla="*/ 9 w 468"/>
                <a:gd name="T71" fmla="*/ 12 h 288"/>
                <a:gd name="T72" fmla="*/ 13 w 468"/>
                <a:gd name="T73" fmla="*/ 14 h 288"/>
                <a:gd name="T74" fmla="*/ 13 w 468"/>
                <a:gd name="T75" fmla="*/ 18 h 288"/>
                <a:gd name="T76" fmla="*/ 20 w 468"/>
                <a:gd name="T77" fmla="*/ 18 h 288"/>
                <a:gd name="T78" fmla="*/ 22 w 468"/>
                <a:gd name="T79" fmla="*/ 24 h 288"/>
                <a:gd name="T80" fmla="*/ 33 w 468"/>
                <a:gd name="T81" fmla="*/ 30 h 288"/>
                <a:gd name="T82" fmla="*/ 37 w 468"/>
                <a:gd name="T83" fmla="*/ 33 h 288"/>
                <a:gd name="T84" fmla="*/ 35 w 468"/>
                <a:gd name="T85" fmla="*/ 36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8"/>
                <a:gd name="T130" fmla="*/ 0 h 288"/>
                <a:gd name="T131" fmla="*/ 468 w 468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8" h="288">
                  <a:moveTo>
                    <a:pt x="276" y="288"/>
                  </a:moveTo>
                  <a:lnTo>
                    <a:pt x="276" y="288"/>
                  </a:lnTo>
                  <a:lnTo>
                    <a:pt x="311" y="288"/>
                  </a:lnTo>
                  <a:lnTo>
                    <a:pt x="328" y="257"/>
                  </a:lnTo>
                  <a:lnTo>
                    <a:pt x="328" y="225"/>
                  </a:lnTo>
                  <a:lnTo>
                    <a:pt x="311" y="209"/>
                  </a:lnTo>
                  <a:lnTo>
                    <a:pt x="346" y="209"/>
                  </a:lnTo>
                  <a:lnTo>
                    <a:pt x="363" y="177"/>
                  </a:lnTo>
                  <a:lnTo>
                    <a:pt x="363" y="161"/>
                  </a:lnTo>
                  <a:lnTo>
                    <a:pt x="399" y="161"/>
                  </a:lnTo>
                  <a:lnTo>
                    <a:pt x="399" y="177"/>
                  </a:lnTo>
                  <a:lnTo>
                    <a:pt x="434" y="177"/>
                  </a:lnTo>
                  <a:lnTo>
                    <a:pt x="468" y="161"/>
                  </a:lnTo>
                  <a:lnTo>
                    <a:pt x="434" y="144"/>
                  </a:lnTo>
                  <a:lnTo>
                    <a:pt x="417" y="144"/>
                  </a:lnTo>
                  <a:lnTo>
                    <a:pt x="380" y="144"/>
                  </a:lnTo>
                  <a:lnTo>
                    <a:pt x="417" y="113"/>
                  </a:lnTo>
                  <a:lnTo>
                    <a:pt x="399" y="113"/>
                  </a:lnTo>
                  <a:lnTo>
                    <a:pt x="346" y="161"/>
                  </a:lnTo>
                  <a:lnTo>
                    <a:pt x="328" y="144"/>
                  </a:lnTo>
                  <a:lnTo>
                    <a:pt x="294" y="144"/>
                  </a:lnTo>
                  <a:lnTo>
                    <a:pt x="294" y="129"/>
                  </a:lnTo>
                  <a:lnTo>
                    <a:pt x="276" y="129"/>
                  </a:lnTo>
                  <a:lnTo>
                    <a:pt x="276" y="96"/>
                  </a:lnTo>
                  <a:lnTo>
                    <a:pt x="242" y="65"/>
                  </a:lnTo>
                  <a:lnTo>
                    <a:pt x="155" y="65"/>
                  </a:lnTo>
                  <a:lnTo>
                    <a:pt x="104" y="17"/>
                  </a:lnTo>
                  <a:lnTo>
                    <a:pt x="69" y="0"/>
                  </a:lnTo>
                  <a:lnTo>
                    <a:pt x="0" y="17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17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96"/>
                  </a:lnTo>
                  <a:lnTo>
                    <a:pt x="69" y="96"/>
                  </a:lnTo>
                  <a:lnTo>
                    <a:pt x="104" y="113"/>
                  </a:lnTo>
                  <a:lnTo>
                    <a:pt x="104" y="144"/>
                  </a:lnTo>
                  <a:lnTo>
                    <a:pt x="155" y="144"/>
                  </a:lnTo>
                  <a:lnTo>
                    <a:pt x="173" y="192"/>
                  </a:lnTo>
                  <a:lnTo>
                    <a:pt x="259" y="240"/>
                  </a:lnTo>
                  <a:lnTo>
                    <a:pt x="294" y="257"/>
                  </a:lnTo>
                  <a:lnTo>
                    <a:pt x="276" y="28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360766" y="3532506"/>
              <a:ext cx="185226" cy="123089"/>
            </a:xfrm>
            <a:custGeom>
              <a:avLst/>
              <a:gdLst>
                <a:gd name="T0" fmla="*/ 22 w 209"/>
                <a:gd name="T1" fmla="*/ 6 h 144"/>
                <a:gd name="T2" fmla="*/ 22 w 209"/>
                <a:gd name="T3" fmla="*/ 6 h 144"/>
                <a:gd name="T4" fmla="*/ 22 w 209"/>
                <a:gd name="T5" fmla="*/ 9 h 144"/>
                <a:gd name="T6" fmla="*/ 27 w 209"/>
                <a:gd name="T7" fmla="*/ 9 h 144"/>
                <a:gd name="T8" fmla="*/ 27 w 209"/>
                <a:gd name="T9" fmla="*/ 15 h 144"/>
                <a:gd name="T10" fmla="*/ 20 w 209"/>
                <a:gd name="T11" fmla="*/ 13 h 144"/>
                <a:gd name="T12" fmla="*/ 16 w 209"/>
                <a:gd name="T13" fmla="*/ 18 h 144"/>
                <a:gd name="T14" fmla="*/ 14 w 209"/>
                <a:gd name="T15" fmla="*/ 12 h 144"/>
                <a:gd name="T16" fmla="*/ 11 w 209"/>
                <a:gd name="T17" fmla="*/ 9 h 144"/>
                <a:gd name="T18" fmla="*/ 9 w 209"/>
                <a:gd name="T19" fmla="*/ 13 h 144"/>
                <a:gd name="T20" fmla="*/ 7 w 209"/>
                <a:gd name="T21" fmla="*/ 13 h 144"/>
                <a:gd name="T22" fmla="*/ 7 w 209"/>
                <a:gd name="T23" fmla="*/ 15 h 144"/>
                <a:gd name="T24" fmla="*/ 3 w 209"/>
                <a:gd name="T25" fmla="*/ 15 h 144"/>
                <a:gd name="T26" fmla="*/ 0 w 209"/>
                <a:gd name="T27" fmla="*/ 15 h 144"/>
                <a:gd name="T28" fmla="*/ 3 w 209"/>
                <a:gd name="T29" fmla="*/ 12 h 144"/>
                <a:gd name="T30" fmla="*/ 3 w 209"/>
                <a:gd name="T31" fmla="*/ 8 h 144"/>
                <a:gd name="T32" fmla="*/ 0 w 209"/>
                <a:gd name="T33" fmla="*/ 6 h 144"/>
                <a:gd name="T34" fmla="*/ 5 w 209"/>
                <a:gd name="T35" fmla="*/ 6 h 144"/>
                <a:gd name="T36" fmla="*/ 7 w 209"/>
                <a:gd name="T37" fmla="*/ 2 h 144"/>
                <a:gd name="T38" fmla="*/ 7 w 209"/>
                <a:gd name="T39" fmla="*/ 0 h 144"/>
                <a:gd name="T40" fmla="*/ 11 w 209"/>
                <a:gd name="T41" fmla="*/ 0 h 144"/>
                <a:gd name="T42" fmla="*/ 11 w 209"/>
                <a:gd name="T43" fmla="*/ 2 h 144"/>
                <a:gd name="T44" fmla="*/ 11 w 209"/>
                <a:gd name="T45" fmla="*/ 3 h 144"/>
                <a:gd name="T46" fmla="*/ 7 w 209"/>
                <a:gd name="T47" fmla="*/ 3 h 144"/>
                <a:gd name="T48" fmla="*/ 7 w 209"/>
                <a:gd name="T49" fmla="*/ 6 h 144"/>
                <a:gd name="T50" fmla="*/ 14 w 209"/>
                <a:gd name="T51" fmla="*/ 6 h 144"/>
                <a:gd name="T52" fmla="*/ 16 w 209"/>
                <a:gd name="T53" fmla="*/ 6 h 144"/>
                <a:gd name="T54" fmla="*/ 22 w 209"/>
                <a:gd name="T55" fmla="*/ 6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9"/>
                <a:gd name="T85" fmla="*/ 0 h 144"/>
                <a:gd name="T86" fmla="*/ 209 w 209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9" h="144">
                  <a:moveTo>
                    <a:pt x="175" y="48"/>
                  </a:moveTo>
                  <a:lnTo>
                    <a:pt x="175" y="48"/>
                  </a:lnTo>
                  <a:lnTo>
                    <a:pt x="175" y="79"/>
                  </a:lnTo>
                  <a:lnTo>
                    <a:pt x="209" y="79"/>
                  </a:lnTo>
                  <a:lnTo>
                    <a:pt x="209" y="127"/>
                  </a:lnTo>
                  <a:lnTo>
                    <a:pt x="157" y="111"/>
                  </a:lnTo>
                  <a:lnTo>
                    <a:pt x="123" y="144"/>
                  </a:lnTo>
                  <a:lnTo>
                    <a:pt x="106" y="96"/>
                  </a:lnTo>
                  <a:lnTo>
                    <a:pt x="88" y="79"/>
                  </a:lnTo>
                  <a:lnTo>
                    <a:pt x="71" y="111"/>
                  </a:lnTo>
                  <a:lnTo>
                    <a:pt x="54" y="111"/>
                  </a:lnTo>
                  <a:lnTo>
                    <a:pt x="54" y="127"/>
                  </a:lnTo>
                  <a:lnTo>
                    <a:pt x="17" y="127"/>
                  </a:lnTo>
                  <a:lnTo>
                    <a:pt x="0" y="127"/>
                  </a:lnTo>
                  <a:lnTo>
                    <a:pt x="17" y="96"/>
                  </a:lnTo>
                  <a:lnTo>
                    <a:pt x="17" y="64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4" y="16"/>
                  </a:lnTo>
                  <a:lnTo>
                    <a:pt x="54" y="0"/>
                  </a:lnTo>
                  <a:lnTo>
                    <a:pt x="88" y="0"/>
                  </a:lnTo>
                  <a:lnTo>
                    <a:pt x="88" y="16"/>
                  </a:lnTo>
                  <a:lnTo>
                    <a:pt x="88" y="31"/>
                  </a:lnTo>
                  <a:lnTo>
                    <a:pt x="54" y="31"/>
                  </a:lnTo>
                  <a:lnTo>
                    <a:pt x="54" y="48"/>
                  </a:lnTo>
                  <a:lnTo>
                    <a:pt x="106" y="48"/>
                  </a:lnTo>
                  <a:lnTo>
                    <a:pt x="123" y="48"/>
                  </a:lnTo>
                  <a:lnTo>
                    <a:pt x="175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408396" y="3462414"/>
              <a:ext cx="261081" cy="111122"/>
            </a:xfrm>
            <a:custGeom>
              <a:avLst/>
              <a:gdLst>
                <a:gd name="T0" fmla="*/ 37 w 295"/>
                <a:gd name="T1" fmla="*/ 4 h 128"/>
                <a:gd name="T2" fmla="*/ 37 w 295"/>
                <a:gd name="T3" fmla="*/ 4 h 128"/>
                <a:gd name="T4" fmla="*/ 37 w 295"/>
                <a:gd name="T5" fmla="*/ 6 h 128"/>
                <a:gd name="T6" fmla="*/ 31 w 295"/>
                <a:gd name="T7" fmla="*/ 11 h 128"/>
                <a:gd name="T8" fmla="*/ 26 w 295"/>
                <a:gd name="T9" fmla="*/ 11 h 128"/>
                <a:gd name="T10" fmla="*/ 24 w 295"/>
                <a:gd name="T11" fmla="*/ 13 h 128"/>
                <a:gd name="T12" fmla="*/ 20 w 295"/>
                <a:gd name="T13" fmla="*/ 13 h 128"/>
                <a:gd name="T14" fmla="*/ 16 w 295"/>
                <a:gd name="T15" fmla="*/ 14 h 128"/>
                <a:gd name="T16" fmla="*/ 16 w 295"/>
                <a:gd name="T17" fmla="*/ 17 h 128"/>
                <a:gd name="T18" fmla="*/ 9 w 295"/>
                <a:gd name="T19" fmla="*/ 17 h 128"/>
                <a:gd name="T20" fmla="*/ 7 w 295"/>
                <a:gd name="T21" fmla="*/ 17 h 128"/>
                <a:gd name="T22" fmla="*/ 0 w 295"/>
                <a:gd name="T23" fmla="*/ 17 h 128"/>
                <a:gd name="T24" fmla="*/ 0 w 295"/>
                <a:gd name="T25" fmla="*/ 14 h 128"/>
                <a:gd name="T26" fmla="*/ 5 w 295"/>
                <a:gd name="T27" fmla="*/ 14 h 128"/>
                <a:gd name="T28" fmla="*/ 5 w 295"/>
                <a:gd name="T29" fmla="*/ 13 h 128"/>
                <a:gd name="T30" fmla="*/ 9 w 295"/>
                <a:gd name="T31" fmla="*/ 13 h 128"/>
                <a:gd name="T32" fmla="*/ 13 w 295"/>
                <a:gd name="T33" fmla="*/ 11 h 128"/>
                <a:gd name="T34" fmla="*/ 9 w 295"/>
                <a:gd name="T35" fmla="*/ 8 h 128"/>
                <a:gd name="T36" fmla="*/ 7 w 295"/>
                <a:gd name="T37" fmla="*/ 8 h 128"/>
                <a:gd name="T38" fmla="*/ 3 w 295"/>
                <a:gd name="T39" fmla="*/ 8 h 128"/>
                <a:gd name="T40" fmla="*/ 7 w 295"/>
                <a:gd name="T41" fmla="*/ 4 h 128"/>
                <a:gd name="T42" fmla="*/ 5 w 295"/>
                <a:gd name="T43" fmla="*/ 4 h 128"/>
                <a:gd name="T44" fmla="*/ 7 w 295"/>
                <a:gd name="T45" fmla="*/ 2 h 128"/>
                <a:gd name="T46" fmla="*/ 13 w 295"/>
                <a:gd name="T47" fmla="*/ 4 h 128"/>
                <a:gd name="T48" fmla="*/ 13 w 295"/>
                <a:gd name="T49" fmla="*/ 2 h 128"/>
                <a:gd name="T50" fmla="*/ 16 w 295"/>
                <a:gd name="T51" fmla="*/ 0 h 128"/>
                <a:gd name="T52" fmla="*/ 20 w 295"/>
                <a:gd name="T53" fmla="*/ 2 h 128"/>
                <a:gd name="T54" fmla="*/ 33 w 295"/>
                <a:gd name="T55" fmla="*/ 2 h 128"/>
                <a:gd name="T56" fmla="*/ 37 w 295"/>
                <a:gd name="T57" fmla="*/ 4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5"/>
                <a:gd name="T88" fmla="*/ 0 h 128"/>
                <a:gd name="T89" fmla="*/ 295 w 295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5" h="128">
                  <a:moveTo>
                    <a:pt x="295" y="32"/>
                  </a:moveTo>
                  <a:lnTo>
                    <a:pt x="295" y="32"/>
                  </a:lnTo>
                  <a:lnTo>
                    <a:pt x="295" y="48"/>
                  </a:lnTo>
                  <a:lnTo>
                    <a:pt x="242" y="80"/>
                  </a:lnTo>
                  <a:lnTo>
                    <a:pt x="207" y="80"/>
                  </a:lnTo>
                  <a:lnTo>
                    <a:pt x="190" y="96"/>
                  </a:lnTo>
                  <a:lnTo>
                    <a:pt x="155" y="96"/>
                  </a:lnTo>
                  <a:lnTo>
                    <a:pt x="121" y="111"/>
                  </a:lnTo>
                  <a:lnTo>
                    <a:pt x="121" y="128"/>
                  </a:lnTo>
                  <a:lnTo>
                    <a:pt x="69" y="128"/>
                  </a:lnTo>
                  <a:lnTo>
                    <a:pt x="52" y="128"/>
                  </a:lnTo>
                  <a:lnTo>
                    <a:pt x="0" y="128"/>
                  </a:lnTo>
                  <a:lnTo>
                    <a:pt x="0" y="111"/>
                  </a:lnTo>
                  <a:lnTo>
                    <a:pt x="34" y="111"/>
                  </a:lnTo>
                  <a:lnTo>
                    <a:pt x="34" y="96"/>
                  </a:lnTo>
                  <a:lnTo>
                    <a:pt x="69" y="96"/>
                  </a:lnTo>
                  <a:lnTo>
                    <a:pt x="103" y="80"/>
                  </a:lnTo>
                  <a:lnTo>
                    <a:pt x="69" y="63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52" y="32"/>
                  </a:lnTo>
                  <a:lnTo>
                    <a:pt x="34" y="32"/>
                  </a:lnTo>
                  <a:lnTo>
                    <a:pt x="52" y="15"/>
                  </a:lnTo>
                  <a:lnTo>
                    <a:pt x="103" y="32"/>
                  </a:lnTo>
                  <a:lnTo>
                    <a:pt x="103" y="15"/>
                  </a:lnTo>
                  <a:lnTo>
                    <a:pt x="121" y="0"/>
                  </a:lnTo>
                  <a:lnTo>
                    <a:pt x="155" y="15"/>
                  </a:lnTo>
                  <a:lnTo>
                    <a:pt x="259" y="15"/>
                  </a:lnTo>
                  <a:lnTo>
                    <a:pt x="295" y="3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000677" y="2424706"/>
              <a:ext cx="305182" cy="641088"/>
            </a:xfrm>
            <a:custGeom>
              <a:avLst/>
              <a:gdLst>
                <a:gd name="T0" fmla="*/ 0 w 346"/>
                <a:gd name="T1" fmla="*/ 74 h 750"/>
                <a:gd name="T2" fmla="*/ 0 w 346"/>
                <a:gd name="T3" fmla="*/ 74 h 750"/>
                <a:gd name="T4" fmla="*/ 3 w 346"/>
                <a:gd name="T5" fmla="*/ 74 h 750"/>
                <a:gd name="T6" fmla="*/ 3 w 346"/>
                <a:gd name="T7" fmla="*/ 68 h 750"/>
                <a:gd name="T8" fmla="*/ 5 w 346"/>
                <a:gd name="T9" fmla="*/ 66 h 750"/>
                <a:gd name="T10" fmla="*/ 5 w 346"/>
                <a:gd name="T11" fmla="*/ 60 h 750"/>
                <a:gd name="T12" fmla="*/ 5 w 346"/>
                <a:gd name="T13" fmla="*/ 57 h 750"/>
                <a:gd name="T14" fmla="*/ 3 w 346"/>
                <a:gd name="T15" fmla="*/ 49 h 750"/>
                <a:gd name="T16" fmla="*/ 5 w 346"/>
                <a:gd name="T17" fmla="*/ 42 h 750"/>
                <a:gd name="T18" fmla="*/ 6 w 346"/>
                <a:gd name="T19" fmla="*/ 40 h 750"/>
                <a:gd name="T20" fmla="*/ 11 w 346"/>
                <a:gd name="T21" fmla="*/ 38 h 750"/>
                <a:gd name="T22" fmla="*/ 9 w 346"/>
                <a:gd name="T23" fmla="*/ 34 h 750"/>
                <a:gd name="T24" fmla="*/ 11 w 346"/>
                <a:gd name="T25" fmla="*/ 30 h 750"/>
                <a:gd name="T26" fmla="*/ 13 w 346"/>
                <a:gd name="T27" fmla="*/ 24 h 750"/>
                <a:gd name="T28" fmla="*/ 18 w 346"/>
                <a:gd name="T29" fmla="*/ 18 h 750"/>
                <a:gd name="T30" fmla="*/ 18 w 346"/>
                <a:gd name="T31" fmla="*/ 15 h 750"/>
                <a:gd name="T32" fmla="*/ 18 w 346"/>
                <a:gd name="T33" fmla="*/ 13 h 750"/>
                <a:gd name="T34" fmla="*/ 20 w 346"/>
                <a:gd name="T35" fmla="*/ 10 h 750"/>
                <a:gd name="T36" fmla="*/ 22 w 346"/>
                <a:gd name="T37" fmla="*/ 7 h 750"/>
                <a:gd name="T38" fmla="*/ 23 w 346"/>
                <a:gd name="T39" fmla="*/ 7 h 750"/>
                <a:gd name="T40" fmla="*/ 23 w 346"/>
                <a:gd name="T41" fmla="*/ 3 h 750"/>
                <a:gd name="T42" fmla="*/ 26 w 346"/>
                <a:gd name="T43" fmla="*/ 3 h 750"/>
                <a:gd name="T44" fmla="*/ 30 w 346"/>
                <a:gd name="T45" fmla="*/ 3 h 750"/>
                <a:gd name="T46" fmla="*/ 30 w 346"/>
                <a:gd name="T47" fmla="*/ 0 h 750"/>
                <a:gd name="T48" fmla="*/ 33 w 346"/>
                <a:gd name="T49" fmla="*/ 0 h 750"/>
                <a:gd name="T50" fmla="*/ 42 w 346"/>
                <a:gd name="T51" fmla="*/ 7 h 750"/>
                <a:gd name="T52" fmla="*/ 43 w 346"/>
                <a:gd name="T53" fmla="*/ 25 h 750"/>
                <a:gd name="T54" fmla="*/ 39 w 346"/>
                <a:gd name="T55" fmla="*/ 25 h 750"/>
                <a:gd name="T56" fmla="*/ 35 w 346"/>
                <a:gd name="T57" fmla="*/ 30 h 750"/>
                <a:gd name="T58" fmla="*/ 35 w 346"/>
                <a:gd name="T59" fmla="*/ 31 h 750"/>
                <a:gd name="T60" fmla="*/ 35 w 346"/>
                <a:gd name="T61" fmla="*/ 34 h 750"/>
                <a:gd name="T62" fmla="*/ 37 w 346"/>
                <a:gd name="T63" fmla="*/ 36 h 750"/>
                <a:gd name="T64" fmla="*/ 33 w 346"/>
                <a:gd name="T65" fmla="*/ 40 h 750"/>
                <a:gd name="T66" fmla="*/ 26 w 346"/>
                <a:gd name="T67" fmla="*/ 46 h 750"/>
                <a:gd name="T68" fmla="*/ 22 w 346"/>
                <a:gd name="T69" fmla="*/ 51 h 750"/>
                <a:gd name="T70" fmla="*/ 22 w 346"/>
                <a:gd name="T71" fmla="*/ 61 h 750"/>
                <a:gd name="T72" fmla="*/ 26 w 346"/>
                <a:gd name="T73" fmla="*/ 68 h 750"/>
                <a:gd name="T74" fmla="*/ 23 w 346"/>
                <a:gd name="T75" fmla="*/ 70 h 750"/>
                <a:gd name="T76" fmla="*/ 23 w 346"/>
                <a:gd name="T77" fmla="*/ 72 h 750"/>
                <a:gd name="T78" fmla="*/ 20 w 346"/>
                <a:gd name="T79" fmla="*/ 76 h 750"/>
                <a:gd name="T80" fmla="*/ 18 w 346"/>
                <a:gd name="T81" fmla="*/ 90 h 750"/>
                <a:gd name="T82" fmla="*/ 13 w 346"/>
                <a:gd name="T83" fmla="*/ 90 h 750"/>
                <a:gd name="T84" fmla="*/ 11 w 346"/>
                <a:gd name="T85" fmla="*/ 92 h 750"/>
                <a:gd name="T86" fmla="*/ 11 w 346"/>
                <a:gd name="T87" fmla="*/ 94 h 750"/>
                <a:gd name="T88" fmla="*/ 6 w 346"/>
                <a:gd name="T89" fmla="*/ 94 h 750"/>
                <a:gd name="T90" fmla="*/ 5 w 346"/>
                <a:gd name="T91" fmla="*/ 90 h 750"/>
                <a:gd name="T92" fmla="*/ 6 w 346"/>
                <a:gd name="T93" fmla="*/ 88 h 750"/>
                <a:gd name="T94" fmla="*/ 5 w 346"/>
                <a:gd name="T95" fmla="*/ 86 h 750"/>
                <a:gd name="T96" fmla="*/ 0 w 346"/>
                <a:gd name="T97" fmla="*/ 74 h 7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750"/>
                <a:gd name="T149" fmla="*/ 346 w 346"/>
                <a:gd name="T150" fmla="*/ 750 h 7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750">
                  <a:moveTo>
                    <a:pt x="0" y="591"/>
                  </a:moveTo>
                  <a:lnTo>
                    <a:pt x="0" y="591"/>
                  </a:lnTo>
                  <a:lnTo>
                    <a:pt x="18" y="591"/>
                  </a:lnTo>
                  <a:lnTo>
                    <a:pt x="18" y="543"/>
                  </a:lnTo>
                  <a:lnTo>
                    <a:pt x="35" y="528"/>
                  </a:lnTo>
                  <a:lnTo>
                    <a:pt x="35" y="480"/>
                  </a:lnTo>
                  <a:lnTo>
                    <a:pt x="35" y="462"/>
                  </a:lnTo>
                  <a:lnTo>
                    <a:pt x="18" y="399"/>
                  </a:lnTo>
                  <a:lnTo>
                    <a:pt x="35" y="336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70" y="271"/>
                  </a:lnTo>
                  <a:lnTo>
                    <a:pt x="87" y="240"/>
                  </a:lnTo>
                  <a:lnTo>
                    <a:pt x="104" y="192"/>
                  </a:lnTo>
                  <a:lnTo>
                    <a:pt x="139" y="144"/>
                  </a:lnTo>
                  <a:lnTo>
                    <a:pt x="139" y="127"/>
                  </a:lnTo>
                  <a:lnTo>
                    <a:pt x="139" y="111"/>
                  </a:lnTo>
                  <a:lnTo>
                    <a:pt x="156" y="79"/>
                  </a:lnTo>
                  <a:lnTo>
                    <a:pt x="173" y="63"/>
                  </a:lnTo>
                  <a:lnTo>
                    <a:pt x="190" y="63"/>
                  </a:lnTo>
                  <a:lnTo>
                    <a:pt x="190" y="31"/>
                  </a:lnTo>
                  <a:lnTo>
                    <a:pt x="208" y="31"/>
                  </a:lnTo>
                  <a:lnTo>
                    <a:pt x="242" y="31"/>
                  </a:lnTo>
                  <a:lnTo>
                    <a:pt x="242" y="0"/>
                  </a:lnTo>
                  <a:lnTo>
                    <a:pt x="260" y="0"/>
                  </a:lnTo>
                  <a:lnTo>
                    <a:pt x="329" y="63"/>
                  </a:lnTo>
                  <a:lnTo>
                    <a:pt x="346" y="207"/>
                  </a:lnTo>
                  <a:lnTo>
                    <a:pt x="311" y="207"/>
                  </a:lnTo>
                  <a:lnTo>
                    <a:pt x="277" y="240"/>
                  </a:lnTo>
                  <a:lnTo>
                    <a:pt x="277" y="255"/>
                  </a:lnTo>
                  <a:lnTo>
                    <a:pt x="277" y="271"/>
                  </a:lnTo>
                  <a:lnTo>
                    <a:pt x="294" y="288"/>
                  </a:lnTo>
                  <a:lnTo>
                    <a:pt x="260" y="318"/>
                  </a:lnTo>
                  <a:lnTo>
                    <a:pt x="208" y="366"/>
                  </a:lnTo>
                  <a:lnTo>
                    <a:pt x="173" y="414"/>
                  </a:lnTo>
                  <a:lnTo>
                    <a:pt x="173" y="495"/>
                  </a:lnTo>
                  <a:lnTo>
                    <a:pt x="208" y="543"/>
                  </a:lnTo>
                  <a:lnTo>
                    <a:pt x="190" y="558"/>
                  </a:lnTo>
                  <a:lnTo>
                    <a:pt x="190" y="576"/>
                  </a:lnTo>
                  <a:lnTo>
                    <a:pt x="156" y="606"/>
                  </a:lnTo>
                  <a:lnTo>
                    <a:pt x="139" y="720"/>
                  </a:lnTo>
                  <a:lnTo>
                    <a:pt x="104" y="720"/>
                  </a:lnTo>
                  <a:lnTo>
                    <a:pt x="87" y="735"/>
                  </a:lnTo>
                  <a:lnTo>
                    <a:pt x="87" y="750"/>
                  </a:lnTo>
                  <a:lnTo>
                    <a:pt x="52" y="750"/>
                  </a:lnTo>
                  <a:lnTo>
                    <a:pt x="35" y="720"/>
                  </a:lnTo>
                  <a:lnTo>
                    <a:pt x="52" y="702"/>
                  </a:lnTo>
                  <a:lnTo>
                    <a:pt x="35" y="687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540258" y="3065794"/>
              <a:ext cx="63506" cy="56416"/>
            </a:xfrm>
            <a:custGeom>
              <a:avLst/>
              <a:gdLst>
                <a:gd name="T0" fmla="*/ 7 w 71"/>
                <a:gd name="T1" fmla="*/ 9 h 65"/>
                <a:gd name="T2" fmla="*/ 7 w 71"/>
                <a:gd name="T3" fmla="*/ 9 h 65"/>
                <a:gd name="T4" fmla="*/ 7 w 71"/>
                <a:gd name="T5" fmla="*/ 6 h 65"/>
                <a:gd name="T6" fmla="*/ 3 w 71"/>
                <a:gd name="T7" fmla="*/ 6 h 65"/>
                <a:gd name="T8" fmla="*/ 0 w 71"/>
                <a:gd name="T9" fmla="*/ 5 h 65"/>
                <a:gd name="T10" fmla="*/ 3 w 71"/>
                <a:gd name="T11" fmla="*/ 0 h 65"/>
                <a:gd name="T12" fmla="*/ 7 w 71"/>
                <a:gd name="T13" fmla="*/ 3 h 65"/>
                <a:gd name="T14" fmla="*/ 9 w 71"/>
                <a:gd name="T15" fmla="*/ 6 h 65"/>
                <a:gd name="T16" fmla="*/ 7 w 71"/>
                <a:gd name="T17" fmla="*/ 9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65"/>
                <a:gd name="T29" fmla="*/ 71 w 71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65">
                  <a:moveTo>
                    <a:pt x="54" y="65"/>
                  </a:moveTo>
                  <a:lnTo>
                    <a:pt x="54" y="65"/>
                  </a:lnTo>
                  <a:lnTo>
                    <a:pt x="54" y="48"/>
                  </a:lnTo>
                  <a:lnTo>
                    <a:pt x="18" y="48"/>
                  </a:lnTo>
                  <a:lnTo>
                    <a:pt x="0" y="33"/>
                  </a:lnTo>
                  <a:lnTo>
                    <a:pt x="18" y="0"/>
                  </a:lnTo>
                  <a:lnTo>
                    <a:pt x="54" y="18"/>
                  </a:lnTo>
                  <a:lnTo>
                    <a:pt x="71" y="48"/>
                  </a:lnTo>
                  <a:lnTo>
                    <a:pt x="54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923059" y="2983735"/>
              <a:ext cx="77619" cy="97445"/>
            </a:xfrm>
            <a:custGeom>
              <a:avLst/>
              <a:gdLst>
                <a:gd name="T0" fmla="*/ 3 w 88"/>
                <a:gd name="T1" fmla="*/ 14 h 114"/>
                <a:gd name="T2" fmla="*/ 3 w 88"/>
                <a:gd name="T3" fmla="*/ 14 h 114"/>
                <a:gd name="T4" fmla="*/ 5 w 88"/>
                <a:gd name="T5" fmla="*/ 14 h 114"/>
                <a:gd name="T6" fmla="*/ 6 w 88"/>
                <a:gd name="T7" fmla="*/ 14 h 114"/>
                <a:gd name="T8" fmla="*/ 9 w 88"/>
                <a:gd name="T9" fmla="*/ 9 h 114"/>
                <a:gd name="T10" fmla="*/ 11 w 88"/>
                <a:gd name="T11" fmla="*/ 9 h 114"/>
                <a:gd name="T12" fmla="*/ 11 w 88"/>
                <a:gd name="T13" fmla="*/ 6 h 114"/>
                <a:gd name="T14" fmla="*/ 9 w 88"/>
                <a:gd name="T15" fmla="*/ 6 h 114"/>
                <a:gd name="T16" fmla="*/ 9 w 88"/>
                <a:gd name="T17" fmla="*/ 0 h 114"/>
                <a:gd name="T18" fmla="*/ 3 w 88"/>
                <a:gd name="T19" fmla="*/ 3 h 114"/>
                <a:gd name="T20" fmla="*/ 0 w 88"/>
                <a:gd name="T21" fmla="*/ 6 h 114"/>
                <a:gd name="T22" fmla="*/ 0 w 88"/>
                <a:gd name="T23" fmla="*/ 11 h 114"/>
                <a:gd name="T24" fmla="*/ 3 w 88"/>
                <a:gd name="T25" fmla="*/ 12 h 114"/>
                <a:gd name="T26" fmla="*/ 3 w 88"/>
                <a:gd name="T27" fmla="*/ 14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114"/>
                <a:gd name="T44" fmla="*/ 88 w 8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114">
                  <a:moveTo>
                    <a:pt x="19" y="114"/>
                  </a:moveTo>
                  <a:lnTo>
                    <a:pt x="19" y="114"/>
                  </a:lnTo>
                  <a:lnTo>
                    <a:pt x="37" y="114"/>
                  </a:lnTo>
                  <a:lnTo>
                    <a:pt x="54" y="114"/>
                  </a:lnTo>
                  <a:lnTo>
                    <a:pt x="71" y="66"/>
                  </a:lnTo>
                  <a:lnTo>
                    <a:pt x="88" y="66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0"/>
                  </a:lnTo>
                  <a:lnTo>
                    <a:pt x="19" y="1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9" y="96"/>
                  </a:lnTo>
                  <a:lnTo>
                    <a:pt x="19" y="11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817215" y="3134177"/>
              <a:ext cx="89967" cy="95736"/>
            </a:xfrm>
            <a:custGeom>
              <a:avLst/>
              <a:gdLst>
                <a:gd name="T0" fmla="*/ 8 w 104"/>
                <a:gd name="T1" fmla="*/ 14 h 111"/>
                <a:gd name="T2" fmla="*/ 8 w 104"/>
                <a:gd name="T3" fmla="*/ 14 h 111"/>
                <a:gd name="T4" fmla="*/ 8 w 104"/>
                <a:gd name="T5" fmla="*/ 8 h 111"/>
                <a:gd name="T6" fmla="*/ 10 w 104"/>
                <a:gd name="T7" fmla="*/ 6 h 111"/>
                <a:gd name="T8" fmla="*/ 12 w 104"/>
                <a:gd name="T9" fmla="*/ 0 h 111"/>
                <a:gd name="T10" fmla="*/ 6 w 104"/>
                <a:gd name="T11" fmla="*/ 2 h 111"/>
                <a:gd name="T12" fmla="*/ 8 w 104"/>
                <a:gd name="T13" fmla="*/ 6 h 111"/>
                <a:gd name="T14" fmla="*/ 6 w 104"/>
                <a:gd name="T15" fmla="*/ 6 h 111"/>
                <a:gd name="T16" fmla="*/ 6 w 104"/>
                <a:gd name="T17" fmla="*/ 4 h 111"/>
                <a:gd name="T18" fmla="*/ 4 w 104"/>
                <a:gd name="T19" fmla="*/ 4 h 111"/>
                <a:gd name="T20" fmla="*/ 0 w 104"/>
                <a:gd name="T21" fmla="*/ 12 h 111"/>
                <a:gd name="T22" fmla="*/ 6 w 104"/>
                <a:gd name="T23" fmla="*/ 12 h 111"/>
                <a:gd name="T24" fmla="*/ 8 w 104"/>
                <a:gd name="T25" fmla="*/ 14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11"/>
                <a:gd name="T41" fmla="*/ 104 w 104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11">
                  <a:moveTo>
                    <a:pt x="69" y="111"/>
                  </a:moveTo>
                  <a:lnTo>
                    <a:pt x="69" y="111"/>
                  </a:lnTo>
                  <a:lnTo>
                    <a:pt x="69" y="63"/>
                  </a:lnTo>
                  <a:lnTo>
                    <a:pt x="87" y="48"/>
                  </a:lnTo>
                  <a:lnTo>
                    <a:pt x="104" y="0"/>
                  </a:lnTo>
                  <a:lnTo>
                    <a:pt x="52" y="15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52" y="32"/>
                  </a:lnTo>
                  <a:lnTo>
                    <a:pt x="35" y="32"/>
                  </a:lnTo>
                  <a:lnTo>
                    <a:pt x="0" y="96"/>
                  </a:lnTo>
                  <a:lnTo>
                    <a:pt x="52" y="96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799574" y="3216236"/>
              <a:ext cx="77619" cy="54706"/>
            </a:xfrm>
            <a:custGeom>
              <a:avLst/>
              <a:gdLst>
                <a:gd name="T0" fmla="*/ 9 w 88"/>
                <a:gd name="T1" fmla="*/ 8 h 63"/>
                <a:gd name="T2" fmla="*/ 9 w 88"/>
                <a:gd name="T3" fmla="*/ 8 h 63"/>
                <a:gd name="T4" fmla="*/ 6 w 88"/>
                <a:gd name="T5" fmla="*/ 8 h 63"/>
                <a:gd name="T6" fmla="*/ 6 w 88"/>
                <a:gd name="T7" fmla="*/ 6 h 63"/>
                <a:gd name="T8" fmla="*/ 5 w 88"/>
                <a:gd name="T9" fmla="*/ 6 h 63"/>
                <a:gd name="T10" fmla="*/ 5 w 88"/>
                <a:gd name="T11" fmla="*/ 4 h 63"/>
                <a:gd name="T12" fmla="*/ 0 w 88"/>
                <a:gd name="T13" fmla="*/ 2 h 63"/>
                <a:gd name="T14" fmla="*/ 0 w 88"/>
                <a:gd name="T15" fmla="*/ 0 h 63"/>
                <a:gd name="T16" fmla="*/ 3 w 88"/>
                <a:gd name="T17" fmla="*/ 0 h 63"/>
                <a:gd name="T18" fmla="*/ 9 w 88"/>
                <a:gd name="T19" fmla="*/ 0 h 63"/>
                <a:gd name="T20" fmla="*/ 11 w 88"/>
                <a:gd name="T21" fmla="*/ 2 h 63"/>
                <a:gd name="T22" fmla="*/ 11 w 88"/>
                <a:gd name="T23" fmla="*/ 6 h 63"/>
                <a:gd name="T24" fmla="*/ 9 w 88"/>
                <a:gd name="T25" fmla="*/ 6 h 63"/>
                <a:gd name="T26" fmla="*/ 9 w 88"/>
                <a:gd name="T27" fmla="*/ 8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63"/>
                <a:gd name="T44" fmla="*/ 88 w 8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63">
                  <a:moveTo>
                    <a:pt x="71" y="63"/>
                  </a:moveTo>
                  <a:lnTo>
                    <a:pt x="71" y="63"/>
                  </a:lnTo>
                  <a:lnTo>
                    <a:pt x="54" y="63"/>
                  </a:lnTo>
                  <a:lnTo>
                    <a:pt x="54" y="48"/>
                  </a:lnTo>
                  <a:lnTo>
                    <a:pt x="36" y="48"/>
                  </a:lnTo>
                  <a:lnTo>
                    <a:pt x="36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1" y="0"/>
                  </a:lnTo>
                  <a:lnTo>
                    <a:pt x="88" y="15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861316" y="3257266"/>
              <a:ext cx="15877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0 w 17"/>
                <a:gd name="T5" fmla="*/ 0 h 15"/>
                <a:gd name="T6" fmla="*/ 3 w 17"/>
                <a:gd name="T7" fmla="*/ 0 h 15"/>
                <a:gd name="T8" fmla="*/ 3 w 17"/>
                <a:gd name="T9" fmla="*/ 2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861316" y="3257266"/>
              <a:ext cx="15877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0 w 17"/>
                <a:gd name="T5" fmla="*/ 0 h 15"/>
                <a:gd name="T6" fmla="*/ 3 w 17"/>
                <a:gd name="T7" fmla="*/ 0 h 15"/>
                <a:gd name="T8" fmla="*/ 3 w 17"/>
                <a:gd name="T9" fmla="*/ 2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076532" y="3081180"/>
              <a:ext cx="229328" cy="205148"/>
            </a:xfrm>
            <a:custGeom>
              <a:avLst/>
              <a:gdLst>
                <a:gd name="T0" fmla="*/ 28 w 259"/>
                <a:gd name="T1" fmla="*/ 30 h 239"/>
                <a:gd name="T2" fmla="*/ 28 w 259"/>
                <a:gd name="T3" fmla="*/ 30 h 239"/>
                <a:gd name="T4" fmla="*/ 31 w 259"/>
                <a:gd name="T5" fmla="*/ 26 h 239"/>
                <a:gd name="T6" fmla="*/ 33 w 259"/>
                <a:gd name="T7" fmla="*/ 24 h 239"/>
                <a:gd name="T8" fmla="*/ 31 w 259"/>
                <a:gd name="T9" fmla="*/ 18 h 239"/>
                <a:gd name="T10" fmla="*/ 31 w 259"/>
                <a:gd name="T11" fmla="*/ 14 h 239"/>
                <a:gd name="T12" fmla="*/ 33 w 259"/>
                <a:gd name="T13" fmla="*/ 10 h 239"/>
                <a:gd name="T14" fmla="*/ 31 w 259"/>
                <a:gd name="T15" fmla="*/ 6 h 239"/>
                <a:gd name="T16" fmla="*/ 28 w 259"/>
                <a:gd name="T17" fmla="*/ 4 h 239"/>
                <a:gd name="T18" fmla="*/ 24 w 259"/>
                <a:gd name="T19" fmla="*/ 4 h 239"/>
                <a:gd name="T20" fmla="*/ 18 w 259"/>
                <a:gd name="T21" fmla="*/ 2 h 239"/>
                <a:gd name="T22" fmla="*/ 18 w 259"/>
                <a:gd name="T23" fmla="*/ 4 h 239"/>
                <a:gd name="T24" fmla="*/ 16 w 259"/>
                <a:gd name="T25" fmla="*/ 4 h 239"/>
                <a:gd name="T26" fmla="*/ 13 w 259"/>
                <a:gd name="T27" fmla="*/ 0 h 239"/>
                <a:gd name="T28" fmla="*/ 0 w 259"/>
                <a:gd name="T29" fmla="*/ 6 h 239"/>
                <a:gd name="T30" fmla="*/ 3 w 259"/>
                <a:gd name="T31" fmla="*/ 22 h 239"/>
                <a:gd name="T32" fmla="*/ 3 w 259"/>
                <a:gd name="T33" fmla="*/ 20 h 239"/>
                <a:gd name="T34" fmla="*/ 5 w 259"/>
                <a:gd name="T35" fmla="*/ 22 h 239"/>
                <a:gd name="T36" fmla="*/ 9 w 259"/>
                <a:gd name="T37" fmla="*/ 24 h 239"/>
                <a:gd name="T38" fmla="*/ 11 w 259"/>
                <a:gd name="T39" fmla="*/ 24 h 239"/>
                <a:gd name="T40" fmla="*/ 16 w 259"/>
                <a:gd name="T41" fmla="*/ 28 h 239"/>
                <a:gd name="T42" fmla="*/ 18 w 259"/>
                <a:gd name="T43" fmla="*/ 28 h 239"/>
                <a:gd name="T44" fmla="*/ 20 w 259"/>
                <a:gd name="T45" fmla="*/ 30 h 239"/>
                <a:gd name="T46" fmla="*/ 24 w 259"/>
                <a:gd name="T47" fmla="*/ 28 h 239"/>
                <a:gd name="T48" fmla="*/ 28 w 259"/>
                <a:gd name="T49" fmla="*/ 30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239"/>
                <a:gd name="T77" fmla="*/ 259 w 259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239">
                  <a:moveTo>
                    <a:pt x="224" y="239"/>
                  </a:moveTo>
                  <a:lnTo>
                    <a:pt x="224" y="239"/>
                  </a:lnTo>
                  <a:lnTo>
                    <a:pt x="242" y="207"/>
                  </a:lnTo>
                  <a:lnTo>
                    <a:pt x="259" y="191"/>
                  </a:lnTo>
                  <a:lnTo>
                    <a:pt x="242" y="143"/>
                  </a:lnTo>
                  <a:lnTo>
                    <a:pt x="242" y="111"/>
                  </a:lnTo>
                  <a:lnTo>
                    <a:pt x="259" y="78"/>
                  </a:lnTo>
                  <a:lnTo>
                    <a:pt x="242" y="47"/>
                  </a:lnTo>
                  <a:lnTo>
                    <a:pt x="224" y="30"/>
                  </a:lnTo>
                  <a:lnTo>
                    <a:pt x="190" y="30"/>
                  </a:lnTo>
                  <a:lnTo>
                    <a:pt x="138" y="15"/>
                  </a:lnTo>
                  <a:lnTo>
                    <a:pt x="138" y="30"/>
                  </a:lnTo>
                  <a:lnTo>
                    <a:pt x="121" y="30"/>
                  </a:lnTo>
                  <a:lnTo>
                    <a:pt x="103" y="0"/>
                  </a:lnTo>
                  <a:lnTo>
                    <a:pt x="0" y="47"/>
                  </a:lnTo>
                  <a:lnTo>
                    <a:pt x="17" y="174"/>
                  </a:lnTo>
                  <a:lnTo>
                    <a:pt x="17" y="159"/>
                  </a:lnTo>
                  <a:lnTo>
                    <a:pt x="34" y="174"/>
                  </a:lnTo>
                  <a:lnTo>
                    <a:pt x="69" y="191"/>
                  </a:lnTo>
                  <a:lnTo>
                    <a:pt x="86" y="191"/>
                  </a:lnTo>
                  <a:lnTo>
                    <a:pt x="121" y="222"/>
                  </a:lnTo>
                  <a:lnTo>
                    <a:pt x="138" y="222"/>
                  </a:lnTo>
                  <a:lnTo>
                    <a:pt x="155" y="239"/>
                  </a:lnTo>
                  <a:lnTo>
                    <a:pt x="190" y="222"/>
                  </a:lnTo>
                  <a:lnTo>
                    <a:pt x="224" y="23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877193" y="3081180"/>
              <a:ext cx="215215" cy="258145"/>
            </a:xfrm>
            <a:custGeom>
              <a:avLst/>
              <a:gdLst>
                <a:gd name="T0" fmla="*/ 18 w 244"/>
                <a:gd name="T1" fmla="*/ 5 h 303"/>
                <a:gd name="T2" fmla="*/ 18 w 244"/>
                <a:gd name="T3" fmla="*/ 5 h 303"/>
                <a:gd name="T4" fmla="*/ 27 w 244"/>
                <a:gd name="T5" fmla="*/ 1 h 303"/>
                <a:gd name="T6" fmla="*/ 27 w 244"/>
                <a:gd name="T7" fmla="*/ 3 h 303"/>
                <a:gd name="T8" fmla="*/ 24 w 244"/>
                <a:gd name="T9" fmla="*/ 3 h 303"/>
                <a:gd name="T10" fmla="*/ 29 w 244"/>
                <a:gd name="T11" fmla="*/ 5 h 303"/>
                <a:gd name="T12" fmla="*/ 31 w 244"/>
                <a:gd name="T13" fmla="*/ 21 h 303"/>
                <a:gd name="T14" fmla="*/ 29 w 244"/>
                <a:gd name="T15" fmla="*/ 19 h 303"/>
                <a:gd name="T16" fmla="*/ 24 w 244"/>
                <a:gd name="T17" fmla="*/ 21 h 303"/>
                <a:gd name="T18" fmla="*/ 20 w 244"/>
                <a:gd name="T19" fmla="*/ 23 h 303"/>
                <a:gd name="T20" fmla="*/ 22 w 244"/>
                <a:gd name="T21" fmla="*/ 27 h 303"/>
                <a:gd name="T22" fmla="*/ 27 w 244"/>
                <a:gd name="T23" fmla="*/ 31 h 303"/>
                <a:gd name="T24" fmla="*/ 24 w 244"/>
                <a:gd name="T25" fmla="*/ 33 h 303"/>
                <a:gd name="T26" fmla="*/ 24 w 244"/>
                <a:gd name="T27" fmla="*/ 35 h 303"/>
                <a:gd name="T28" fmla="*/ 15 w 244"/>
                <a:gd name="T29" fmla="*/ 37 h 303"/>
                <a:gd name="T30" fmla="*/ 12 w 244"/>
                <a:gd name="T31" fmla="*/ 37 h 303"/>
                <a:gd name="T32" fmla="*/ 5 w 244"/>
                <a:gd name="T33" fmla="*/ 37 h 303"/>
                <a:gd name="T34" fmla="*/ 7 w 244"/>
                <a:gd name="T35" fmla="*/ 31 h 303"/>
                <a:gd name="T36" fmla="*/ 0 w 244"/>
                <a:gd name="T37" fmla="*/ 27 h 303"/>
                <a:gd name="T38" fmla="*/ 0 w 244"/>
                <a:gd name="T39" fmla="*/ 25 h 303"/>
                <a:gd name="T40" fmla="*/ 0 w 244"/>
                <a:gd name="T41" fmla="*/ 21 h 303"/>
                <a:gd name="T42" fmla="*/ 0 w 244"/>
                <a:gd name="T43" fmla="*/ 15 h 303"/>
                <a:gd name="T44" fmla="*/ 3 w 244"/>
                <a:gd name="T45" fmla="*/ 13 h 303"/>
                <a:gd name="T46" fmla="*/ 5 w 244"/>
                <a:gd name="T47" fmla="*/ 7 h 303"/>
                <a:gd name="T48" fmla="*/ 9 w 244"/>
                <a:gd name="T49" fmla="*/ 7 h 303"/>
                <a:gd name="T50" fmla="*/ 12 w 244"/>
                <a:gd name="T51" fmla="*/ 3 h 303"/>
                <a:gd name="T52" fmla="*/ 9 w 244"/>
                <a:gd name="T53" fmla="*/ 3 h 303"/>
                <a:gd name="T54" fmla="*/ 12 w 244"/>
                <a:gd name="T55" fmla="*/ 1 h 303"/>
                <a:gd name="T56" fmla="*/ 9 w 244"/>
                <a:gd name="T57" fmla="*/ 0 h 303"/>
                <a:gd name="T58" fmla="*/ 12 w 244"/>
                <a:gd name="T59" fmla="*/ 0 h 303"/>
                <a:gd name="T60" fmla="*/ 14 w 244"/>
                <a:gd name="T61" fmla="*/ 0 h 303"/>
                <a:gd name="T62" fmla="*/ 14 w 244"/>
                <a:gd name="T63" fmla="*/ 1 h 303"/>
                <a:gd name="T64" fmla="*/ 18 w 244"/>
                <a:gd name="T65" fmla="*/ 3 h 303"/>
                <a:gd name="T66" fmla="*/ 15 w 244"/>
                <a:gd name="T67" fmla="*/ 5 h 303"/>
                <a:gd name="T68" fmla="*/ 18 w 244"/>
                <a:gd name="T69" fmla="*/ 5 h 3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4"/>
                <a:gd name="T106" fmla="*/ 0 h 303"/>
                <a:gd name="T107" fmla="*/ 244 w 244"/>
                <a:gd name="T108" fmla="*/ 303 h 3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4" h="303">
                  <a:moveTo>
                    <a:pt x="140" y="47"/>
                  </a:moveTo>
                  <a:lnTo>
                    <a:pt x="140" y="47"/>
                  </a:lnTo>
                  <a:lnTo>
                    <a:pt x="210" y="15"/>
                  </a:lnTo>
                  <a:lnTo>
                    <a:pt x="210" y="30"/>
                  </a:lnTo>
                  <a:lnTo>
                    <a:pt x="192" y="30"/>
                  </a:lnTo>
                  <a:lnTo>
                    <a:pt x="227" y="47"/>
                  </a:lnTo>
                  <a:lnTo>
                    <a:pt x="244" y="174"/>
                  </a:lnTo>
                  <a:lnTo>
                    <a:pt x="227" y="159"/>
                  </a:lnTo>
                  <a:lnTo>
                    <a:pt x="192" y="174"/>
                  </a:lnTo>
                  <a:lnTo>
                    <a:pt x="158" y="191"/>
                  </a:lnTo>
                  <a:lnTo>
                    <a:pt x="175" y="222"/>
                  </a:lnTo>
                  <a:lnTo>
                    <a:pt x="210" y="255"/>
                  </a:lnTo>
                  <a:lnTo>
                    <a:pt x="192" y="270"/>
                  </a:lnTo>
                  <a:lnTo>
                    <a:pt x="192" y="287"/>
                  </a:lnTo>
                  <a:lnTo>
                    <a:pt x="123" y="303"/>
                  </a:lnTo>
                  <a:lnTo>
                    <a:pt x="89" y="303"/>
                  </a:lnTo>
                  <a:lnTo>
                    <a:pt x="35" y="303"/>
                  </a:lnTo>
                  <a:lnTo>
                    <a:pt x="54" y="255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63"/>
                  </a:lnTo>
                  <a:lnTo>
                    <a:pt x="71" y="63"/>
                  </a:lnTo>
                  <a:lnTo>
                    <a:pt x="89" y="30"/>
                  </a:lnTo>
                  <a:lnTo>
                    <a:pt x="71" y="30"/>
                  </a:lnTo>
                  <a:lnTo>
                    <a:pt x="89" y="15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40" y="30"/>
                  </a:lnTo>
                  <a:lnTo>
                    <a:pt x="123" y="47"/>
                  </a:lnTo>
                  <a:lnTo>
                    <a:pt x="140" y="4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953048" y="3286328"/>
              <a:ext cx="185226" cy="82059"/>
            </a:xfrm>
            <a:custGeom>
              <a:avLst/>
              <a:gdLst>
                <a:gd name="T0" fmla="*/ 0 w 209"/>
                <a:gd name="T1" fmla="*/ 8 h 96"/>
                <a:gd name="T2" fmla="*/ 0 w 209"/>
                <a:gd name="T3" fmla="*/ 8 h 96"/>
                <a:gd name="T4" fmla="*/ 5 w 209"/>
                <a:gd name="T5" fmla="*/ 8 h 96"/>
                <a:gd name="T6" fmla="*/ 14 w 209"/>
                <a:gd name="T7" fmla="*/ 6 h 96"/>
                <a:gd name="T8" fmla="*/ 14 w 209"/>
                <a:gd name="T9" fmla="*/ 3 h 96"/>
                <a:gd name="T10" fmla="*/ 16 w 209"/>
                <a:gd name="T11" fmla="*/ 2 h 96"/>
                <a:gd name="T12" fmla="*/ 20 w 209"/>
                <a:gd name="T13" fmla="*/ 2 h 96"/>
                <a:gd name="T14" fmla="*/ 20 w 209"/>
                <a:gd name="T15" fmla="*/ 0 h 96"/>
                <a:gd name="T16" fmla="*/ 27 w 209"/>
                <a:gd name="T17" fmla="*/ 2 h 96"/>
                <a:gd name="T18" fmla="*/ 27 w 209"/>
                <a:gd name="T19" fmla="*/ 6 h 96"/>
                <a:gd name="T20" fmla="*/ 24 w 209"/>
                <a:gd name="T21" fmla="*/ 10 h 96"/>
                <a:gd name="T22" fmla="*/ 16 w 209"/>
                <a:gd name="T23" fmla="*/ 12 h 96"/>
                <a:gd name="T24" fmla="*/ 11 w 209"/>
                <a:gd name="T25" fmla="*/ 10 h 96"/>
                <a:gd name="T26" fmla="*/ 5 w 209"/>
                <a:gd name="T27" fmla="*/ 10 h 96"/>
                <a:gd name="T28" fmla="*/ 3 w 209"/>
                <a:gd name="T29" fmla="*/ 10 h 96"/>
                <a:gd name="T30" fmla="*/ 0 w 209"/>
                <a:gd name="T31" fmla="*/ 8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96"/>
                <a:gd name="T50" fmla="*/ 209 w 209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96">
                  <a:moveTo>
                    <a:pt x="0" y="64"/>
                  </a:moveTo>
                  <a:lnTo>
                    <a:pt x="0" y="64"/>
                  </a:lnTo>
                  <a:lnTo>
                    <a:pt x="34" y="64"/>
                  </a:lnTo>
                  <a:lnTo>
                    <a:pt x="105" y="48"/>
                  </a:lnTo>
                  <a:lnTo>
                    <a:pt x="105" y="31"/>
                  </a:lnTo>
                  <a:lnTo>
                    <a:pt x="123" y="16"/>
                  </a:lnTo>
                  <a:lnTo>
                    <a:pt x="157" y="16"/>
                  </a:lnTo>
                  <a:lnTo>
                    <a:pt x="157" y="0"/>
                  </a:lnTo>
                  <a:lnTo>
                    <a:pt x="209" y="16"/>
                  </a:lnTo>
                  <a:lnTo>
                    <a:pt x="209" y="48"/>
                  </a:lnTo>
                  <a:lnTo>
                    <a:pt x="192" y="79"/>
                  </a:lnTo>
                  <a:lnTo>
                    <a:pt x="123" y="96"/>
                  </a:lnTo>
                  <a:lnTo>
                    <a:pt x="88" y="79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877193" y="3339325"/>
              <a:ext cx="109372" cy="54706"/>
            </a:xfrm>
            <a:custGeom>
              <a:avLst/>
              <a:gdLst>
                <a:gd name="T0" fmla="*/ 5 w 123"/>
                <a:gd name="T1" fmla="*/ 8 h 63"/>
                <a:gd name="T2" fmla="*/ 5 w 123"/>
                <a:gd name="T3" fmla="*/ 8 h 63"/>
                <a:gd name="T4" fmla="*/ 9 w 123"/>
                <a:gd name="T5" fmla="*/ 6 h 63"/>
                <a:gd name="T6" fmla="*/ 12 w 123"/>
                <a:gd name="T7" fmla="*/ 6 h 63"/>
                <a:gd name="T8" fmla="*/ 12 w 123"/>
                <a:gd name="T9" fmla="*/ 4 h 63"/>
                <a:gd name="T10" fmla="*/ 14 w 123"/>
                <a:gd name="T11" fmla="*/ 6 h 63"/>
                <a:gd name="T12" fmla="*/ 16 w 123"/>
                <a:gd name="T13" fmla="*/ 2 h 63"/>
                <a:gd name="T14" fmla="*/ 14 w 123"/>
                <a:gd name="T15" fmla="*/ 2 h 63"/>
                <a:gd name="T16" fmla="*/ 12 w 123"/>
                <a:gd name="T17" fmla="*/ 0 h 63"/>
                <a:gd name="T18" fmla="*/ 5 w 123"/>
                <a:gd name="T19" fmla="*/ 0 h 63"/>
                <a:gd name="T20" fmla="*/ 3 w 123"/>
                <a:gd name="T21" fmla="*/ 0 h 63"/>
                <a:gd name="T22" fmla="*/ 0 w 123"/>
                <a:gd name="T23" fmla="*/ 4 h 63"/>
                <a:gd name="T24" fmla="*/ 0 w 123"/>
                <a:gd name="T25" fmla="*/ 6 h 63"/>
                <a:gd name="T26" fmla="*/ 3 w 123"/>
                <a:gd name="T27" fmla="*/ 4 h 63"/>
                <a:gd name="T28" fmla="*/ 3 w 123"/>
                <a:gd name="T29" fmla="*/ 8 h 63"/>
                <a:gd name="T30" fmla="*/ 5 w 123"/>
                <a:gd name="T31" fmla="*/ 8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63"/>
                <a:gd name="T50" fmla="*/ 123 w 123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63">
                  <a:moveTo>
                    <a:pt x="35" y="63"/>
                  </a:moveTo>
                  <a:lnTo>
                    <a:pt x="35" y="63"/>
                  </a:lnTo>
                  <a:lnTo>
                    <a:pt x="71" y="48"/>
                  </a:lnTo>
                  <a:lnTo>
                    <a:pt x="89" y="48"/>
                  </a:lnTo>
                  <a:lnTo>
                    <a:pt x="89" y="32"/>
                  </a:lnTo>
                  <a:lnTo>
                    <a:pt x="106" y="48"/>
                  </a:lnTo>
                  <a:lnTo>
                    <a:pt x="123" y="15"/>
                  </a:lnTo>
                  <a:lnTo>
                    <a:pt x="106" y="15"/>
                  </a:lnTo>
                  <a:lnTo>
                    <a:pt x="89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8" y="32"/>
                  </a:lnTo>
                  <a:lnTo>
                    <a:pt x="18" y="63"/>
                  </a:lnTo>
                  <a:lnTo>
                    <a:pt x="35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12033" y="3450447"/>
              <a:ext cx="289306" cy="217115"/>
            </a:xfrm>
            <a:custGeom>
              <a:avLst/>
              <a:gdLst>
                <a:gd name="T0" fmla="*/ 3 w 328"/>
                <a:gd name="T1" fmla="*/ 8 h 255"/>
                <a:gd name="T2" fmla="*/ 3 w 328"/>
                <a:gd name="T3" fmla="*/ 8 h 255"/>
                <a:gd name="T4" fmla="*/ 10 w 328"/>
                <a:gd name="T5" fmla="*/ 8 h 255"/>
                <a:gd name="T6" fmla="*/ 10 w 328"/>
                <a:gd name="T7" fmla="*/ 9 h 255"/>
                <a:gd name="T8" fmla="*/ 9 w 328"/>
                <a:gd name="T9" fmla="*/ 12 h 255"/>
                <a:gd name="T10" fmla="*/ 9 w 328"/>
                <a:gd name="T11" fmla="*/ 15 h 255"/>
                <a:gd name="T12" fmla="*/ 6 w 328"/>
                <a:gd name="T13" fmla="*/ 18 h 255"/>
                <a:gd name="T14" fmla="*/ 9 w 328"/>
                <a:gd name="T15" fmla="*/ 24 h 255"/>
                <a:gd name="T16" fmla="*/ 6 w 328"/>
                <a:gd name="T17" fmla="*/ 27 h 255"/>
                <a:gd name="T18" fmla="*/ 12 w 328"/>
                <a:gd name="T19" fmla="*/ 31 h 255"/>
                <a:gd name="T20" fmla="*/ 15 w 328"/>
                <a:gd name="T21" fmla="*/ 30 h 255"/>
                <a:gd name="T22" fmla="*/ 23 w 328"/>
                <a:gd name="T23" fmla="*/ 30 h 255"/>
                <a:gd name="T24" fmla="*/ 33 w 328"/>
                <a:gd name="T25" fmla="*/ 21 h 255"/>
                <a:gd name="T26" fmla="*/ 30 w 328"/>
                <a:gd name="T27" fmla="*/ 18 h 255"/>
                <a:gd name="T28" fmla="*/ 35 w 328"/>
                <a:gd name="T29" fmla="*/ 12 h 255"/>
                <a:gd name="T30" fmla="*/ 41 w 328"/>
                <a:gd name="T31" fmla="*/ 8 h 255"/>
                <a:gd name="T32" fmla="*/ 41 w 328"/>
                <a:gd name="T33" fmla="*/ 6 h 255"/>
                <a:gd name="T34" fmla="*/ 30 w 328"/>
                <a:gd name="T35" fmla="*/ 3 h 255"/>
                <a:gd name="T36" fmla="*/ 25 w 328"/>
                <a:gd name="T37" fmla="*/ 2 h 255"/>
                <a:gd name="T38" fmla="*/ 23 w 328"/>
                <a:gd name="T39" fmla="*/ 2 h 255"/>
                <a:gd name="T40" fmla="*/ 20 w 328"/>
                <a:gd name="T41" fmla="*/ 2 h 255"/>
                <a:gd name="T42" fmla="*/ 18 w 328"/>
                <a:gd name="T43" fmla="*/ 2 h 255"/>
                <a:gd name="T44" fmla="*/ 5 w 328"/>
                <a:gd name="T45" fmla="*/ 0 h 255"/>
                <a:gd name="T46" fmla="*/ 3 w 328"/>
                <a:gd name="T47" fmla="*/ 2 h 255"/>
                <a:gd name="T48" fmla="*/ 0 w 328"/>
                <a:gd name="T49" fmla="*/ 2 h 255"/>
                <a:gd name="T50" fmla="*/ 0 w 328"/>
                <a:gd name="T51" fmla="*/ 3 h 255"/>
                <a:gd name="T52" fmla="*/ 3 w 328"/>
                <a:gd name="T53" fmla="*/ 8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255"/>
                <a:gd name="T83" fmla="*/ 328 w 328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255">
                  <a:moveTo>
                    <a:pt x="17" y="64"/>
                  </a:moveTo>
                  <a:lnTo>
                    <a:pt x="17" y="64"/>
                  </a:lnTo>
                  <a:lnTo>
                    <a:pt x="86" y="64"/>
                  </a:lnTo>
                  <a:lnTo>
                    <a:pt x="86" y="79"/>
                  </a:lnTo>
                  <a:lnTo>
                    <a:pt x="69" y="96"/>
                  </a:lnTo>
                  <a:lnTo>
                    <a:pt x="69" y="127"/>
                  </a:lnTo>
                  <a:lnTo>
                    <a:pt x="51" y="144"/>
                  </a:lnTo>
                  <a:lnTo>
                    <a:pt x="69" y="192"/>
                  </a:lnTo>
                  <a:lnTo>
                    <a:pt x="51" y="223"/>
                  </a:lnTo>
                  <a:lnTo>
                    <a:pt x="103" y="255"/>
                  </a:lnTo>
                  <a:lnTo>
                    <a:pt x="121" y="240"/>
                  </a:lnTo>
                  <a:lnTo>
                    <a:pt x="190" y="240"/>
                  </a:lnTo>
                  <a:lnTo>
                    <a:pt x="259" y="175"/>
                  </a:lnTo>
                  <a:lnTo>
                    <a:pt x="241" y="144"/>
                  </a:lnTo>
                  <a:lnTo>
                    <a:pt x="276" y="96"/>
                  </a:lnTo>
                  <a:lnTo>
                    <a:pt x="328" y="64"/>
                  </a:lnTo>
                  <a:lnTo>
                    <a:pt x="328" y="48"/>
                  </a:lnTo>
                  <a:lnTo>
                    <a:pt x="241" y="31"/>
                  </a:lnTo>
                  <a:lnTo>
                    <a:pt x="207" y="16"/>
                  </a:lnTo>
                  <a:lnTo>
                    <a:pt x="190" y="16"/>
                  </a:lnTo>
                  <a:lnTo>
                    <a:pt x="155" y="16"/>
                  </a:lnTo>
                  <a:lnTo>
                    <a:pt x="138" y="16"/>
                  </a:lnTo>
                  <a:lnTo>
                    <a:pt x="34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17" y="6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12033" y="3503443"/>
              <a:ext cx="74090" cy="136765"/>
            </a:xfrm>
            <a:custGeom>
              <a:avLst/>
              <a:gdLst>
                <a:gd name="T0" fmla="*/ 6 w 84"/>
                <a:gd name="T1" fmla="*/ 20 h 159"/>
                <a:gd name="T2" fmla="*/ 6 w 84"/>
                <a:gd name="T3" fmla="*/ 20 h 159"/>
                <a:gd name="T4" fmla="*/ 9 w 84"/>
                <a:gd name="T5" fmla="*/ 16 h 159"/>
                <a:gd name="T6" fmla="*/ 6 w 84"/>
                <a:gd name="T7" fmla="*/ 10 h 159"/>
                <a:gd name="T8" fmla="*/ 9 w 84"/>
                <a:gd name="T9" fmla="*/ 8 h 159"/>
                <a:gd name="T10" fmla="*/ 9 w 84"/>
                <a:gd name="T11" fmla="*/ 4 h 159"/>
                <a:gd name="T12" fmla="*/ 11 w 84"/>
                <a:gd name="T13" fmla="*/ 2 h 159"/>
                <a:gd name="T14" fmla="*/ 11 w 84"/>
                <a:gd name="T15" fmla="*/ 0 h 159"/>
                <a:gd name="T16" fmla="*/ 3 w 84"/>
                <a:gd name="T17" fmla="*/ 0 h 159"/>
                <a:gd name="T18" fmla="*/ 3 w 84"/>
                <a:gd name="T19" fmla="*/ 4 h 159"/>
                <a:gd name="T20" fmla="*/ 0 w 84"/>
                <a:gd name="T21" fmla="*/ 14 h 159"/>
                <a:gd name="T22" fmla="*/ 3 w 84"/>
                <a:gd name="T23" fmla="*/ 14 h 159"/>
                <a:gd name="T24" fmla="*/ 0 w 84"/>
                <a:gd name="T25" fmla="*/ 20 h 159"/>
                <a:gd name="T26" fmla="*/ 6 w 84"/>
                <a:gd name="T27" fmla="*/ 2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59"/>
                <a:gd name="T44" fmla="*/ 84 w 84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59">
                  <a:moveTo>
                    <a:pt x="50" y="159"/>
                  </a:moveTo>
                  <a:lnTo>
                    <a:pt x="50" y="159"/>
                  </a:lnTo>
                  <a:lnTo>
                    <a:pt x="67" y="128"/>
                  </a:lnTo>
                  <a:lnTo>
                    <a:pt x="50" y="80"/>
                  </a:lnTo>
                  <a:lnTo>
                    <a:pt x="67" y="63"/>
                  </a:lnTo>
                  <a:lnTo>
                    <a:pt x="67" y="32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0" y="159"/>
                  </a:lnTo>
                  <a:lnTo>
                    <a:pt x="50" y="15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893070" y="3353001"/>
              <a:ext cx="291070" cy="261564"/>
            </a:xfrm>
            <a:custGeom>
              <a:avLst/>
              <a:gdLst>
                <a:gd name="T0" fmla="*/ 3 w 330"/>
                <a:gd name="T1" fmla="*/ 15 h 305"/>
                <a:gd name="T2" fmla="*/ 3 w 330"/>
                <a:gd name="T3" fmla="*/ 15 h 305"/>
                <a:gd name="T4" fmla="*/ 6 w 330"/>
                <a:gd name="T5" fmla="*/ 12 h 305"/>
                <a:gd name="T6" fmla="*/ 10 w 330"/>
                <a:gd name="T7" fmla="*/ 15 h 305"/>
                <a:gd name="T8" fmla="*/ 15 w 330"/>
                <a:gd name="T9" fmla="*/ 21 h 305"/>
                <a:gd name="T10" fmla="*/ 18 w 330"/>
                <a:gd name="T11" fmla="*/ 21 h 305"/>
                <a:gd name="T12" fmla="*/ 20 w 330"/>
                <a:gd name="T13" fmla="*/ 24 h 305"/>
                <a:gd name="T14" fmla="*/ 24 w 330"/>
                <a:gd name="T15" fmla="*/ 27 h 305"/>
                <a:gd name="T16" fmla="*/ 28 w 330"/>
                <a:gd name="T17" fmla="*/ 30 h 305"/>
                <a:gd name="T18" fmla="*/ 30 w 330"/>
                <a:gd name="T19" fmla="*/ 30 h 305"/>
                <a:gd name="T20" fmla="*/ 33 w 330"/>
                <a:gd name="T21" fmla="*/ 36 h 305"/>
                <a:gd name="T22" fmla="*/ 30 w 330"/>
                <a:gd name="T23" fmla="*/ 39 h 305"/>
                <a:gd name="T24" fmla="*/ 33 w 330"/>
                <a:gd name="T25" fmla="*/ 39 h 305"/>
                <a:gd name="T26" fmla="*/ 35 w 330"/>
                <a:gd name="T27" fmla="*/ 36 h 305"/>
                <a:gd name="T28" fmla="*/ 35 w 330"/>
                <a:gd name="T29" fmla="*/ 35 h 305"/>
                <a:gd name="T30" fmla="*/ 35 w 330"/>
                <a:gd name="T31" fmla="*/ 33 h 305"/>
                <a:gd name="T32" fmla="*/ 35 w 330"/>
                <a:gd name="T33" fmla="*/ 29 h 305"/>
                <a:gd name="T34" fmla="*/ 39 w 330"/>
                <a:gd name="T35" fmla="*/ 33 h 305"/>
                <a:gd name="T36" fmla="*/ 41 w 330"/>
                <a:gd name="T37" fmla="*/ 30 h 305"/>
                <a:gd name="T38" fmla="*/ 30 w 330"/>
                <a:gd name="T39" fmla="*/ 24 h 305"/>
                <a:gd name="T40" fmla="*/ 33 w 330"/>
                <a:gd name="T41" fmla="*/ 23 h 305"/>
                <a:gd name="T42" fmla="*/ 30 w 330"/>
                <a:gd name="T43" fmla="*/ 23 h 305"/>
                <a:gd name="T44" fmla="*/ 26 w 330"/>
                <a:gd name="T45" fmla="*/ 21 h 305"/>
                <a:gd name="T46" fmla="*/ 24 w 330"/>
                <a:gd name="T47" fmla="*/ 17 h 305"/>
                <a:gd name="T48" fmla="*/ 20 w 330"/>
                <a:gd name="T49" fmla="*/ 12 h 305"/>
                <a:gd name="T50" fmla="*/ 20 w 330"/>
                <a:gd name="T51" fmla="*/ 6 h 305"/>
                <a:gd name="T52" fmla="*/ 21 w 330"/>
                <a:gd name="T53" fmla="*/ 6 h 305"/>
                <a:gd name="T54" fmla="*/ 24 w 330"/>
                <a:gd name="T55" fmla="*/ 6 h 305"/>
                <a:gd name="T56" fmla="*/ 24 w 330"/>
                <a:gd name="T57" fmla="*/ 5 h 305"/>
                <a:gd name="T58" fmla="*/ 24 w 330"/>
                <a:gd name="T59" fmla="*/ 3 h 305"/>
                <a:gd name="T60" fmla="*/ 20 w 330"/>
                <a:gd name="T61" fmla="*/ 0 h 305"/>
                <a:gd name="T62" fmla="*/ 12 w 330"/>
                <a:gd name="T63" fmla="*/ 0 h 305"/>
                <a:gd name="T64" fmla="*/ 10 w 330"/>
                <a:gd name="T65" fmla="*/ 5 h 305"/>
                <a:gd name="T66" fmla="*/ 9 w 330"/>
                <a:gd name="T67" fmla="*/ 3 h 305"/>
                <a:gd name="T68" fmla="*/ 9 w 330"/>
                <a:gd name="T69" fmla="*/ 5 h 305"/>
                <a:gd name="T70" fmla="*/ 6 w 330"/>
                <a:gd name="T71" fmla="*/ 5 h 305"/>
                <a:gd name="T72" fmla="*/ 3 w 330"/>
                <a:gd name="T73" fmla="*/ 6 h 305"/>
                <a:gd name="T74" fmla="*/ 0 w 330"/>
                <a:gd name="T75" fmla="*/ 6 h 305"/>
                <a:gd name="T76" fmla="*/ 0 w 330"/>
                <a:gd name="T77" fmla="*/ 11 h 305"/>
                <a:gd name="T78" fmla="*/ 3 w 330"/>
                <a:gd name="T79" fmla="*/ 15 h 3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305"/>
                <a:gd name="T122" fmla="*/ 330 w 330"/>
                <a:gd name="T123" fmla="*/ 305 h 3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305">
                  <a:moveTo>
                    <a:pt x="17" y="113"/>
                  </a:moveTo>
                  <a:lnTo>
                    <a:pt x="17" y="113"/>
                  </a:lnTo>
                  <a:lnTo>
                    <a:pt x="51" y="96"/>
                  </a:lnTo>
                  <a:lnTo>
                    <a:pt x="86" y="113"/>
                  </a:lnTo>
                  <a:lnTo>
                    <a:pt x="120" y="161"/>
                  </a:lnTo>
                  <a:lnTo>
                    <a:pt x="138" y="161"/>
                  </a:lnTo>
                  <a:lnTo>
                    <a:pt x="155" y="192"/>
                  </a:lnTo>
                  <a:lnTo>
                    <a:pt x="192" y="209"/>
                  </a:lnTo>
                  <a:lnTo>
                    <a:pt x="226" y="240"/>
                  </a:lnTo>
                  <a:lnTo>
                    <a:pt x="243" y="240"/>
                  </a:lnTo>
                  <a:lnTo>
                    <a:pt x="261" y="288"/>
                  </a:lnTo>
                  <a:lnTo>
                    <a:pt x="243" y="305"/>
                  </a:lnTo>
                  <a:lnTo>
                    <a:pt x="261" y="305"/>
                  </a:lnTo>
                  <a:lnTo>
                    <a:pt x="278" y="288"/>
                  </a:lnTo>
                  <a:lnTo>
                    <a:pt x="278" y="273"/>
                  </a:lnTo>
                  <a:lnTo>
                    <a:pt x="278" y="257"/>
                  </a:lnTo>
                  <a:lnTo>
                    <a:pt x="278" y="225"/>
                  </a:lnTo>
                  <a:lnTo>
                    <a:pt x="312" y="257"/>
                  </a:lnTo>
                  <a:lnTo>
                    <a:pt x="330" y="240"/>
                  </a:lnTo>
                  <a:lnTo>
                    <a:pt x="243" y="192"/>
                  </a:lnTo>
                  <a:lnTo>
                    <a:pt x="261" y="177"/>
                  </a:lnTo>
                  <a:lnTo>
                    <a:pt x="243" y="177"/>
                  </a:lnTo>
                  <a:lnTo>
                    <a:pt x="209" y="161"/>
                  </a:lnTo>
                  <a:lnTo>
                    <a:pt x="192" y="129"/>
                  </a:lnTo>
                  <a:lnTo>
                    <a:pt x="155" y="96"/>
                  </a:lnTo>
                  <a:lnTo>
                    <a:pt x="155" y="48"/>
                  </a:lnTo>
                  <a:lnTo>
                    <a:pt x="174" y="48"/>
                  </a:lnTo>
                  <a:lnTo>
                    <a:pt x="192" y="48"/>
                  </a:lnTo>
                  <a:lnTo>
                    <a:pt x="192" y="33"/>
                  </a:lnTo>
                  <a:lnTo>
                    <a:pt x="192" y="17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86" y="33"/>
                  </a:lnTo>
                  <a:lnTo>
                    <a:pt x="69" y="17"/>
                  </a:lnTo>
                  <a:lnTo>
                    <a:pt x="69" y="33"/>
                  </a:lnTo>
                  <a:lnTo>
                    <a:pt x="51" y="33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7" y="11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214128" y="3311972"/>
              <a:ext cx="231092" cy="150442"/>
            </a:xfrm>
            <a:custGeom>
              <a:avLst/>
              <a:gdLst>
                <a:gd name="T0" fmla="*/ 5 w 261"/>
                <a:gd name="T1" fmla="*/ 16 h 177"/>
                <a:gd name="T2" fmla="*/ 5 w 261"/>
                <a:gd name="T3" fmla="*/ 16 h 177"/>
                <a:gd name="T4" fmla="*/ 9 w 261"/>
                <a:gd name="T5" fmla="*/ 16 h 177"/>
                <a:gd name="T6" fmla="*/ 9 w 261"/>
                <a:gd name="T7" fmla="*/ 18 h 177"/>
                <a:gd name="T8" fmla="*/ 11 w 261"/>
                <a:gd name="T9" fmla="*/ 20 h 177"/>
                <a:gd name="T10" fmla="*/ 13 w 261"/>
                <a:gd name="T11" fmla="*/ 20 h 177"/>
                <a:gd name="T12" fmla="*/ 20 w 261"/>
                <a:gd name="T13" fmla="*/ 22 h 177"/>
                <a:gd name="T14" fmla="*/ 24 w 261"/>
                <a:gd name="T15" fmla="*/ 18 h 177"/>
                <a:gd name="T16" fmla="*/ 31 w 261"/>
                <a:gd name="T17" fmla="*/ 20 h 177"/>
                <a:gd name="T18" fmla="*/ 31 w 261"/>
                <a:gd name="T19" fmla="*/ 18 h 177"/>
                <a:gd name="T20" fmla="*/ 33 w 261"/>
                <a:gd name="T21" fmla="*/ 16 h 177"/>
                <a:gd name="T22" fmla="*/ 33 w 261"/>
                <a:gd name="T23" fmla="*/ 14 h 177"/>
                <a:gd name="T24" fmla="*/ 29 w 261"/>
                <a:gd name="T25" fmla="*/ 14 h 177"/>
                <a:gd name="T26" fmla="*/ 29 w 261"/>
                <a:gd name="T27" fmla="*/ 12 h 177"/>
                <a:gd name="T28" fmla="*/ 29 w 261"/>
                <a:gd name="T29" fmla="*/ 6 h 177"/>
                <a:gd name="T30" fmla="*/ 24 w 261"/>
                <a:gd name="T31" fmla="*/ 0 h 177"/>
                <a:gd name="T32" fmla="*/ 22 w 261"/>
                <a:gd name="T33" fmla="*/ 0 h 177"/>
                <a:gd name="T34" fmla="*/ 18 w 261"/>
                <a:gd name="T35" fmla="*/ 2 h 177"/>
                <a:gd name="T36" fmla="*/ 16 w 261"/>
                <a:gd name="T37" fmla="*/ 2 h 177"/>
                <a:gd name="T38" fmla="*/ 9 w 261"/>
                <a:gd name="T39" fmla="*/ 2 h 177"/>
                <a:gd name="T40" fmla="*/ 7 w 261"/>
                <a:gd name="T41" fmla="*/ 2 h 177"/>
                <a:gd name="T42" fmla="*/ 5 w 261"/>
                <a:gd name="T43" fmla="*/ 10 h 177"/>
                <a:gd name="T44" fmla="*/ 0 w 261"/>
                <a:gd name="T45" fmla="*/ 10 h 177"/>
                <a:gd name="T46" fmla="*/ 5 w 261"/>
                <a:gd name="T47" fmla="*/ 16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14128" y="3311972"/>
              <a:ext cx="231092" cy="150442"/>
            </a:xfrm>
            <a:custGeom>
              <a:avLst/>
              <a:gdLst>
                <a:gd name="T0" fmla="*/ 5 w 261"/>
                <a:gd name="T1" fmla="*/ 16 h 177"/>
                <a:gd name="T2" fmla="*/ 5 w 261"/>
                <a:gd name="T3" fmla="*/ 16 h 177"/>
                <a:gd name="T4" fmla="*/ 9 w 261"/>
                <a:gd name="T5" fmla="*/ 16 h 177"/>
                <a:gd name="T6" fmla="*/ 9 w 261"/>
                <a:gd name="T7" fmla="*/ 18 h 177"/>
                <a:gd name="T8" fmla="*/ 11 w 261"/>
                <a:gd name="T9" fmla="*/ 20 h 177"/>
                <a:gd name="T10" fmla="*/ 13 w 261"/>
                <a:gd name="T11" fmla="*/ 20 h 177"/>
                <a:gd name="T12" fmla="*/ 20 w 261"/>
                <a:gd name="T13" fmla="*/ 22 h 177"/>
                <a:gd name="T14" fmla="*/ 24 w 261"/>
                <a:gd name="T15" fmla="*/ 18 h 177"/>
                <a:gd name="T16" fmla="*/ 31 w 261"/>
                <a:gd name="T17" fmla="*/ 20 h 177"/>
                <a:gd name="T18" fmla="*/ 31 w 261"/>
                <a:gd name="T19" fmla="*/ 18 h 177"/>
                <a:gd name="T20" fmla="*/ 33 w 261"/>
                <a:gd name="T21" fmla="*/ 16 h 177"/>
                <a:gd name="T22" fmla="*/ 33 w 261"/>
                <a:gd name="T23" fmla="*/ 14 h 177"/>
                <a:gd name="T24" fmla="*/ 29 w 261"/>
                <a:gd name="T25" fmla="*/ 14 h 177"/>
                <a:gd name="T26" fmla="*/ 29 w 261"/>
                <a:gd name="T27" fmla="*/ 12 h 177"/>
                <a:gd name="T28" fmla="*/ 29 w 261"/>
                <a:gd name="T29" fmla="*/ 6 h 177"/>
                <a:gd name="T30" fmla="*/ 24 w 261"/>
                <a:gd name="T31" fmla="*/ 0 h 177"/>
                <a:gd name="T32" fmla="*/ 22 w 261"/>
                <a:gd name="T33" fmla="*/ 0 h 177"/>
                <a:gd name="T34" fmla="*/ 18 w 261"/>
                <a:gd name="T35" fmla="*/ 2 h 177"/>
                <a:gd name="T36" fmla="*/ 16 w 261"/>
                <a:gd name="T37" fmla="*/ 2 h 177"/>
                <a:gd name="T38" fmla="*/ 9 w 261"/>
                <a:gd name="T39" fmla="*/ 2 h 177"/>
                <a:gd name="T40" fmla="*/ 7 w 261"/>
                <a:gd name="T41" fmla="*/ 2 h 177"/>
                <a:gd name="T42" fmla="*/ 5 w 261"/>
                <a:gd name="T43" fmla="*/ 10 h 177"/>
                <a:gd name="T44" fmla="*/ 0 w 261"/>
                <a:gd name="T45" fmla="*/ 10 h 177"/>
                <a:gd name="T46" fmla="*/ 5 w 261"/>
                <a:gd name="T47" fmla="*/ 16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351725" y="3503443"/>
              <a:ext cx="458655" cy="164118"/>
            </a:xfrm>
            <a:custGeom>
              <a:avLst/>
              <a:gdLst>
                <a:gd name="T0" fmla="*/ 65 w 520"/>
                <a:gd name="T1" fmla="*/ 8 h 191"/>
                <a:gd name="T2" fmla="*/ 65 w 520"/>
                <a:gd name="T3" fmla="*/ 8 h 191"/>
                <a:gd name="T4" fmla="*/ 62 w 520"/>
                <a:gd name="T5" fmla="*/ 8 h 191"/>
                <a:gd name="T6" fmla="*/ 60 w 520"/>
                <a:gd name="T7" fmla="*/ 2 h 191"/>
                <a:gd name="T8" fmla="*/ 54 w 520"/>
                <a:gd name="T9" fmla="*/ 2 h 191"/>
                <a:gd name="T10" fmla="*/ 47 w 520"/>
                <a:gd name="T11" fmla="*/ 4 h 191"/>
                <a:gd name="T12" fmla="*/ 39 w 520"/>
                <a:gd name="T13" fmla="*/ 4 h 191"/>
                <a:gd name="T14" fmla="*/ 33 w 520"/>
                <a:gd name="T15" fmla="*/ 0 h 191"/>
                <a:gd name="T16" fmla="*/ 26 w 520"/>
                <a:gd name="T17" fmla="*/ 0 h 191"/>
                <a:gd name="T18" fmla="*/ 19 w 520"/>
                <a:gd name="T19" fmla="*/ 4 h 191"/>
                <a:gd name="T20" fmla="*/ 15 w 520"/>
                <a:gd name="T21" fmla="*/ 4 h 191"/>
                <a:gd name="T22" fmla="*/ 11 w 520"/>
                <a:gd name="T23" fmla="*/ 4 h 191"/>
                <a:gd name="T24" fmla="*/ 8 w 520"/>
                <a:gd name="T25" fmla="*/ 0 h 191"/>
                <a:gd name="T26" fmla="*/ 4 w 520"/>
                <a:gd name="T27" fmla="*/ 0 h 191"/>
                <a:gd name="T28" fmla="*/ 2 w 520"/>
                <a:gd name="T29" fmla="*/ 2 h 191"/>
                <a:gd name="T30" fmla="*/ 0 w 520"/>
                <a:gd name="T31" fmla="*/ 6 h 191"/>
                <a:gd name="T32" fmla="*/ 2 w 520"/>
                <a:gd name="T33" fmla="*/ 6 h 191"/>
                <a:gd name="T34" fmla="*/ 2 w 520"/>
                <a:gd name="T35" fmla="*/ 8 h 191"/>
                <a:gd name="T36" fmla="*/ 6 w 520"/>
                <a:gd name="T37" fmla="*/ 4 h 191"/>
                <a:gd name="T38" fmla="*/ 11 w 520"/>
                <a:gd name="T39" fmla="*/ 4 h 191"/>
                <a:gd name="T40" fmla="*/ 13 w 520"/>
                <a:gd name="T41" fmla="*/ 6 h 191"/>
                <a:gd name="T42" fmla="*/ 11 w 520"/>
                <a:gd name="T43" fmla="*/ 6 h 191"/>
                <a:gd name="T44" fmla="*/ 11 w 520"/>
                <a:gd name="T45" fmla="*/ 8 h 191"/>
                <a:gd name="T46" fmla="*/ 4 w 520"/>
                <a:gd name="T47" fmla="*/ 8 h 191"/>
                <a:gd name="T48" fmla="*/ 2 w 520"/>
                <a:gd name="T49" fmla="*/ 8 h 191"/>
                <a:gd name="T50" fmla="*/ 2 w 520"/>
                <a:gd name="T51" fmla="*/ 12 h 191"/>
                <a:gd name="T52" fmla="*/ 4 w 520"/>
                <a:gd name="T53" fmla="*/ 10 h 191"/>
                <a:gd name="T54" fmla="*/ 4 w 520"/>
                <a:gd name="T55" fmla="*/ 14 h 191"/>
                <a:gd name="T56" fmla="*/ 2 w 520"/>
                <a:gd name="T57" fmla="*/ 14 h 191"/>
                <a:gd name="T58" fmla="*/ 2 w 520"/>
                <a:gd name="T59" fmla="*/ 16 h 191"/>
                <a:gd name="T60" fmla="*/ 4 w 520"/>
                <a:gd name="T61" fmla="*/ 16 h 191"/>
                <a:gd name="T62" fmla="*/ 4 w 520"/>
                <a:gd name="T63" fmla="*/ 18 h 191"/>
                <a:gd name="T64" fmla="*/ 6 w 520"/>
                <a:gd name="T65" fmla="*/ 20 h 191"/>
                <a:gd name="T66" fmla="*/ 4 w 520"/>
                <a:gd name="T67" fmla="*/ 20 h 191"/>
                <a:gd name="T68" fmla="*/ 8 w 520"/>
                <a:gd name="T69" fmla="*/ 20 h 191"/>
                <a:gd name="T70" fmla="*/ 8 w 520"/>
                <a:gd name="T71" fmla="*/ 22 h 191"/>
                <a:gd name="T72" fmla="*/ 13 w 520"/>
                <a:gd name="T73" fmla="*/ 24 h 191"/>
                <a:gd name="T74" fmla="*/ 17 w 520"/>
                <a:gd name="T75" fmla="*/ 22 h 191"/>
                <a:gd name="T76" fmla="*/ 19 w 520"/>
                <a:gd name="T77" fmla="*/ 22 h 191"/>
                <a:gd name="T78" fmla="*/ 24 w 520"/>
                <a:gd name="T79" fmla="*/ 24 h 191"/>
                <a:gd name="T80" fmla="*/ 26 w 520"/>
                <a:gd name="T81" fmla="*/ 24 h 191"/>
                <a:gd name="T82" fmla="*/ 30 w 520"/>
                <a:gd name="T83" fmla="*/ 22 h 191"/>
                <a:gd name="T84" fmla="*/ 34 w 520"/>
                <a:gd name="T85" fmla="*/ 22 h 191"/>
                <a:gd name="T86" fmla="*/ 34 w 520"/>
                <a:gd name="T87" fmla="*/ 20 h 191"/>
                <a:gd name="T88" fmla="*/ 34 w 520"/>
                <a:gd name="T89" fmla="*/ 24 h 191"/>
                <a:gd name="T90" fmla="*/ 36 w 520"/>
                <a:gd name="T91" fmla="*/ 24 h 191"/>
                <a:gd name="T92" fmla="*/ 36 w 520"/>
                <a:gd name="T93" fmla="*/ 22 h 191"/>
                <a:gd name="T94" fmla="*/ 43 w 520"/>
                <a:gd name="T95" fmla="*/ 20 h 191"/>
                <a:gd name="T96" fmla="*/ 45 w 520"/>
                <a:gd name="T97" fmla="*/ 22 h 191"/>
                <a:gd name="T98" fmla="*/ 52 w 520"/>
                <a:gd name="T99" fmla="*/ 20 h 191"/>
                <a:gd name="T100" fmla="*/ 58 w 520"/>
                <a:gd name="T101" fmla="*/ 20 h 191"/>
                <a:gd name="T102" fmla="*/ 58 w 520"/>
                <a:gd name="T103" fmla="*/ 18 h 191"/>
                <a:gd name="T104" fmla="*/ 65 w 520"/>
                <a:gd name="T105" fmla="*/ 20 h 191"/>
                <a:gd name="T106" fmla="*/ 62 w 520"/>
                <a:gd name="T107" fmla="*/ 10 h 191"/>
                <a:gd name="T108" fmla="*/ 65 w 520"/>
                <a:gd name="T109" fmla="*/ 8 h 1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0"/>
                <a:gd name="T166" fmla="*/ 0 h 191"/>
                <a:gd name="T167" fmla="*/ 520 w 520"/>
                <a:gd name="T168" fmla="*/ 191 h 1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0" h="191">
                  <a:moveTo>
                    <a:pt x="520" y="63"/>
                  </a:moveTo>
                  <a:lnTo>
                    <a:pt x="520" y="63"/>
                  </a:lnTo>
                  <a:lnTo>
                    <a:pt x="503" y="63"/>
                  </a:lnTo>
                  <a:lnTo>
                    <a:pt x="485" y="15"/>
                  </a:lnTo>
                  <a:lnTo>
                    <a:pt x="434" y="15"/>
                  </a:lnTo>
                  <a:lnTo>
                    <a:pt x="382" y="32"/>
                  </a:lnTo>
                  <a:lnTo>
                    <a:pt x="313" y="32"/>
                  </a:lnTo>
                  <a:lnTo>
                    <a:pt x="261" y="0"/>
                  </a:lnTo>
                  <a:lnTo>
                    <a:pt x="209" y="0"/>
                  </a:lnTo>
                  <a:lnTo>
                    <a:pt x="157" y="32"/>
                  </a:lnTo>
                  <a:lnTo>
                    <a:pt x="123" y="32"/>
                  </a:lnTo>
                  <a:lnTo>
                    <a:pt x="88" y="32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9" y="15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63"/>
                  </a:lnTo>
                  <a:lnTo>
                    <a:pt x="54" y="32"/>
                  </a:lnTo>
                  <a:lnTo>
                    <a:pt x="88" y="32"/>
                  </a:lnTo>
                  <a:lnTo>
                    <a:pt x="105" y="48"/>
                  </a:lnTo>
                  <a:lnTo>
                    <a:pt x="88" y="48"/>
                  </a:lnTo>
                  <a:lnTo>
                    <a:pt x="88" y="63"/>
                  </a:lnTo>
                  <a:lnTo>
                    <a:pt x="36" y="63"/>
                  </a:lnTo>
                  <a:lnTo>
                    <a:pt x="19" y="63"/>
                  </a:lnTo>
                  <a:lnTo>
                    <a:pt x="19" y="96"/>
                  </a:lnTo>
                  <a:lnTo>
                    <a:pt x="36" y="80"/>
                  </a:lnTo>
                  <a:lnTo>
                    <a:pt x="36" y="111"/>
                  </a:lnTo>
                  <a:lnTo>
                    <a:pt x="19" y="111"/>
                  </a:lnTo>
                  <a:lnTo>
                    <a:pt x="19" y="128"/>
                  </a:lnTo>
                  <a:lnTo>
                    <a:pt x="36" y="128"/>
                  </a:lnTo>
                  <a:lnTo>
                    <a:pt x="36" y="143"/>
                  </a:lnTo>
                  <a:lnTo>
                    <a:pt x="54" y="159"/>
                  </a:lnTo>
                  <a:lnTo>
                    <a:pt x="36" y="159"/>
                  </a:lnTo>
                  <a:lnTo>
                    <a:pt x="71" y="159"/>
                  </a:lnTo>
                  <a:lnTo>
                    <a:pt x="71" y="176"/>
                  </a:lnTo>
                  <a:lnTo>
                    <a:pt x="105" y="191"/>
                  </a:lnTo>
                  <a:lnTo>
                    <a:pt x="140" y="176"/>
                  </a:lnTo>
                  <a:lnTo>
                    <a:pt x="157" y="176"/>
                  </a:lnTo>
                  <a:lnTo>
                    <a:pt x="192" y="191"/>
                  </a:lnTo>
                  <a:lnTo>
                    <a:pt x="209" y="191"/>
                  </a:lnTo>
                  <a:lnTo>
                    <a:pt x="244" y="176"/>
                  </a:lnTo>
                  <a:lnTo>
                    <a:pt x="278" y="176"/>
                  </a:lnTo>
                  <a:lnTo>
                    <a:pt x="278" y="159"/>
                  </a:lnTo>
                  <a:lnTo>
                    <a:pt x="278" y="191"/>
                  </a:lnTo>
                  <a:lnTo>
                    <a:pt x="295" y="191"/>
                  </a:lnTo>
                  <a:lnTo>
                    <a:pt x="295" y="176"/>
                  </a:lnTo>
                  <a:lnTo>
                    <a:pt x="347" y="159"/>
                  </a:lnTo>
                  <a:lnTo>
                    <a:pt x="365" y="176"/>
                  </a:lnTo>
                  <a:lnTo>
                    <a:pt x="416" y="159"/>
                  </a:lnTo>
                  <a:lnTo>
                    <a:pt x="468" y="159"/>
                  </a:lnTo>
                  <a:lnTo>
                    <a:pt x="468" y="143"/>
                  </a:lnTo>
                  <a:lnTo>
                    <a:pt x="520" y="159"/>
                  </a:lnTo>
                  <a:lnTo>
                    <a:pt x="503" y="80"/>
                  </a:lnTo>
                  <a:lnTo>
                    <a:pt x="520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214128" y="3517120"/>
              <a:ext cx="153473" cy="109412"/>
            </a:xfrm>
            <a:custGeom>
              <a:avLst/>
              <a:gdLst>
                <a:gd name="T0" fmla="*/ 4 w 175"/>
                <a:gd name="T1" fmla="*/ 2 h 128"/>
                <a:gd name="T2" fmla="*/ 4 w 175"/>
                <a:gd name="T3" fmla="*/ 2 h 128"/>
                <a:gd name="T4" fmla="*/ 11 w 175"/>
                <a:gd name="T5" fmla="*/ 0 h 128"/>
                <a:gd name="T6" fmla="*/ 15 w 175"/>
                <a:gd name="T7" fmla="*/ 0 h 128"/>
                <a:gd name="T8" fmla="*/ 19 w 175"/>
                <a:gd name="T9" fmla="*/ 2 h 128"/>
                <a:gd name="T10" fmla="*/ 21 w 175"/>
                <a:gd name="T11" fmla="*/ 0 h 128"/>
                <a:gd name="T12" fmla="*/ 19 w 175"/>
                <a:gd name="T13" fmla="*/ 4 h 128"/>
                <a:gd name="T14" fmla="*/ 15 w 175"/>
                <a:gd name="T15" fmla="*/ 2 h 128"/>
                <a:gd name="T16" fmla="*/ 13 w 175"/>
                <a:gd name="T17" fmla="*/ 4 h 128"/>
                <a:gd name="T18" fmla="*/ 13 w 175"/>
                <a:gd name="T19" fmla="*/ 6 h 128"/>
                <a:gd name="T20" fmla="*/ 11 w 175"/>
                <a:gd name="T21" fmla="*/ 6 h 128"/>
                <a:gd name="T22" fmla="*/ 8 w 175"/>
                <a:gd name="T23" fmla="*/ 4 h 128"/>
                <a:gd name="T24" fmla="*/ 8 w 175"/>
                <a:gd name="T25" fmla="*/ 6 h 128"/>
                <a:gd name="T26" fmla="*/ 11 w 175"/>
                <a:gd name="T27" fmla="*/ 10 h 128"/>
                <a:gd name="T28" fmla="*/ 15 w 175"/>
                <a:gd name="T29" fmla="*/ 14 h 128"/>
                <a:gd name="T30" fmla="*/ 13 w 175"/>
                <a:gd name="T31" fmla="*/ 14 h 128"/>
                <a:gd name="T32" fmla="*/ 13 w 175"/>
                <a:gd name="T33" fmla="*/ 16 h 128"/>
                <a:gd name="T34" fmla="*/ 8 w 175"/>
                <a:gd name="T35" fmla="*/ 14 h 128"/>
                <a:gd name="T36" fmla="*/ 4 w 175"/>
                <a:gd name="T37" fmla="*/ 14 h 128"/>
                <a:gd name="T38" fmla="*/ 0 w 175"/>
                <a:gd name="T39" fmla="*/ 8 h 128"/>
                <a:gd name="T40" fmla="*/ 4 w 175"/>
                <a:gd name="T41" fmla="*/ 4 h 128"/>
                <a:gd name="T42" fmla="*/ 4 w 175"/>
                <a:gd name="T43" fmla="*/ 2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28"/>
                <a:gd name="T68" fmla="*/ 175 w 175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28">
                  <a:moveTo>
                    <a:pt x="35" y="17"/>
                  </a:moveTo>
                  <a:lnTo>
                    <a:pt x="35" y="17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75" y="0"/>
                  </a:lnTo>
                  <a:lnTo>
                    <a:pt x="158" y="33"/>
                  </a:lnTo>
                  <a:lnTo>
                    <a:pt x="123" y="17"/>
                  </a:lnTo>
                  <a:lnTo>
                    <a:pt x="106" y="33"/>
                  </a:lnTo>
                  <a:lnTo>
                    <a:pt x="106" y="48"/>
                  </a:lnTo>
                  <a:lnTo>
                    <a:pt x="89" y="48"/>
                  </a:lnTo>
                  <a:lnTo>
                    <a:pt x="69" y="33"/>
                  </a:lnTo>
                  <a:lnTo>
                    <a:pt x="69" y="48"/>
                  </a:lnTo>
                  <a:lnTo>
                    <a:pt x="89" y="81"/>
                  </a:lnTo>
                  <a:lnTo>
                    <a:pt x="123" y="113"/>
                  </a:lnTo>
                  <a:lnTo>
                    <a:pt x="106" y="113"/>
                  </a:lnTo>
                  <a:lnTo>
                    <a:pt x="106" y="128"/>
                  </a:lnTo>
                  <a:lnTo>
                    <a:pt x="69" y="113"/>
                  </a:lnTo>
                  <a:lnTo>
                    <a:pt x="35" y="113"/>
                  </a:lnTo>
                  <a:lnTo>
                    <a:pt x="0" y="65"/>
                  </a:lnTo>
                  <a:lnTo>
                    <a:pt x="35" y="33"/>
                  </a:lnTo>
                  <a:lnTo>
                    <a:pt x="35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581052" y="3640209"/>
              <a:ext cx="183462" cy="123089"/>
            </a:xfrm>
            <a:custGeom>
              <a:avLst/>
              <a:gdLst>
                <a:gd name="T0" fmla="*/ 0 w 207"/>
                <a:gd name="T1" fmla="*/ 18 h 144"/>
                <a:gd name="T2" fmla="*/ 0 w 207"/>
                <a:gd name="T3" fmla="*/ 18 h 144"/>
                <a:gd name="T4" fmla="*/ 3 w 207"/>
                <a:gd name="T5" fmla="*/ 16 h 144"/>
                <a:gd name="T6" fmla="*/ 5 w 207"/>
                <a:gd name="T7" fmla="*/ 12 h 144"/>
                <a:gd name="T8" fmla="*/ 3 w 207"/>
                <a:gd name="T9" fmla="*/ 10 h 144"/>
                <a:gd name="T10" fmla="*/ 3 w 207"/>
                <a:gd name="T11" fmla="*/ 4 h 144"/>
                <a:gd name="T12" fmla="*/ 5 w 207"/>
                <a:gd name="T13" fmla="*/ 4 h 144"/>
                <a:gd name="T14" fmla="*/ 5 w 207"/>
                <a:gd name="T15" fmla="*/ 2 h 144"/>
                <a:gd name="T16" fmla="*/ 11 w 207"/>
                <a:gd name="T17" fmla="*/ 0 h 144"/>
                <a:gd name="T18" fmla="*/ 13 w 207"/>
                <a:gd name="T19" fmla="*/ 2 h 144"/>
                <a:gd name="T20" fmla="*/ 20 w 207"/>
                <a:gd name="T21" fmla="*/ 0 h 144"/>
                <a:gd name="T22" fmla="*/ 26 w 207"/>
                <a:gd name="T23" fmla="*/ 0 h 144"/>
                <a:gd name="T24" fmla="*/ 22 w 207"/>
                <a:gd name="T25" fmla="*/ 2 h 144"/>
                <a:gd name="T26" fmla="*/ 20 w 207"/>
                <a:gd name="T27" fmla="*/ 10 h 144"/>
                <a:gd name="T28" fmla="*/ 13 w 207"/>
                <a:gd name="T29" fmla="*/ 14 h 144"/>
                <a:gd name="T30" fmla="*/ 11 w 207"/>
                <a:gd name="T31" fmla="*/ 14 h 144"/>
                <a:gd name="T32" fmla="*/ 5 w 207"/>
                <a:gd name="T33" fmla="*/ 18 h 144"/>
                <a:gd name="T34" fmla="*/ 0 w 207"/>
                <a:gd name="T35" fmla="*/ 18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144"/>
                <a:gd name="T56" fmla="*/ 207 w 207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144">
                  <a:moveTo>
                    <a:pt x="0" y="144"/>
                  </a:moveTo>
                  <a:lnTo>
                    <a:pt x="0" y="144"/>
                  </a:lnTo>
                  <a:lnTo>
                    <a:pt x="17" y="128"/>
                  </a:lnTo>
                  <a:lnTo>
                    <a:pt x="34" y="96"/>
                  </a:lnTo>
                  <a:lnTo>
                    <a:pt x="17" y="80"/>
                  </a:lnTo>
                  <a:lnTo>
                    <a:pt x="17" y="32"/>
                  </a:lnTo>
                  <a:lnTo>
                    <a:pt x="34" y="32"/>
                  </a:lnTo>
                  <a:lnTo>
                    <a:pt x="34" y="17"/>
                  </a:lnTo>
                  <a:lnTo>
                    <a:pt x="86" y="0"/>
                  </a:lnTo>
                  <a:lnTo>
                    <a:pt x="104" y="17"/>
                  </a:lnTo>
                  <a:lnTo>
                    <a:pt x="155" y="0"/>
                  </a:lnTo>
                  <a:lnTo>
                    <a:pt x="207" y="0"/>
                  </a:lnTo>
                  <a:lnTo>
                    <a:pt x="173" y="17"/>
                  </a:lnTo>
                  <a:lnTo>
                    <a:pt x="155" y="80"/>
                  </a:lnTo>
                  <a:lnTo>
                    <a:pt x="104" y="113"/>
                  </a:lnTo>
                  <a:lnTo>
                    <a:pt x="86" y="113"/>
                  </a:lnTo>
                  <a:lnTo>
                    <a:pt x="34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568704" y="3737654"/>
              <a:ext cx="104079" cy="107703"/>
            </a:xfrm>
            <a:custGeom>
              <a:avLst/>
              <a:gdLst>
                <a:gd name="T0" fmla="*/ 14 w 119"/>
                <a:gd name="T1" fmla="*/ 3 h 127"/>
                <a:gd name="T2" fmla="*/ 14 w 119"/>
                <a:gd name="T3" fmla="*/ 3 h 127"/>
                <a:gd name="T4" fmla="*/ 14 w 119"/>
                <a:gd name="T5" fmla="*/ 0 h 127"/>
                <a:gd name="T6" fmla="*/ 12 w 119"/>
                <a:gd name="T7" fmla="*/ 0 h 127"/>
                <a:gd name="T8" fmla="*/ 6 w 119"/>
                <a:gd name="T9" fmla="*/ 3 h 127"/>
                <a:gd name="T10" fmla="*/ 1 w 119"/>
                <a:gd name="T11" fmla="*/ 3 h 127"/>
                <a:gd name="T12" fmla="*/ 1 w 119"/>
                <a:gd name="T13" fmla="*/ 6 h 127"/>
                <a:gd name="T14" fmla="*/ 1 w 119"/>
                <a:gd name="T15" fmla="*/ 9 h 127"/>
                <a:gd name="T16" fmla="*/ 0 w 119"/>
                <a:gd name="T17" fmla="*/ 15 h 127"/>
                <a:gd name="T18" fmla="*/ 4 w 119"/>
                <a:gd name="T19" fmla="*/ 15 h 127"/>
                <a:gd name="T20" fmla="*/ 6 w 119"/>
                <a:gd name="T21" fmla="*/ 13 h 127"/>
                <a:gd name="T22" fmla="*/ 8 w 119"/>
                <a:gd name="T23" fmla="*/ 13 h 127"/>
                <a:gd name="T24" fmla="*/ 10 w 119"/>
                <a:gd name="T25" fmla="*/ 9 h 127"/>
                <a:gd name="T26" fmla="*/ 8 w 119"/>
                <a:gd name="T27" fmla="*/ 7 h 127"/>
                <a:gd name="T28" fmla="*/ 14 w 119"/>
                <a:gd name="T29" fmla="*/ 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127"/>
                <a:gd name="T47" fmla="*/ 119 w 119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127">
                  <a:moveTo>
                    <a:pt x="119" y="31"/>
                  </a:moveTo>
                  <a:lnTo>
                    <a:pt x="119" y="31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49" y="31"/>
                  </a:lnTo>
                  <a:lnTo>
                    <a:pt x="15" y="31"/>
                  </a:lnTo>
                  <a:lnTo>
                    <a:pt x="15" y="48"/>
                  </a:lnTo>
                  <a:lnTo>
                    <a:pt x="15" y="79"/>
                  </a:lnTo>
                  <a:lnTo>
                    <a:pt x="0" y="127"/>
                  </a:lnTo>
                  <a:lnTo>
                    <a:pt x="32" y="127"/>
                  </a:lnTo>
                  <a:lnTo>
                    <a:pt x="49" y="111"/>
                  </a:lnTo>
                  <a:lnTo>
                    <a:pt x="67" y="111"/>
                  </a:lnTo>
                  <a:lnTo>
                    <a:pt x="84" y="79"/>
                  </a:lnTo>
                  <a:lnTo>
                    <a:pt x="67" y="63"/>
                  </a:lnTo>
                  <a:lnTo>
                    <a:pt x="119" y="3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581052" y="3708591"/>
              <a:ext cx="33517" cy="41030"/>
            </a:xfrm>
            <a:custGeom>
              <a:avLst/>
              <a:gdLst>
                <a:gd name="T0" fmla="*/ 3 w 36"/>
                <a:gd name="T1" fmla="*/ 6 h 48"/>
                <a:gd name="T2" fmla="*/ 3 w 36"/>
                <a:gd name="T3" fmla="*/ 6 h 48"/>
                <a:gd name="T4" fmla="*/ 0 w 36"/>
                <a:gd name="T5" fmla="*/ 6 h 48"/>
                <a:gd name="T6" fmla="*/ 3 w 36"/>
                <a:gd name="T7" fmla="*/ 0 h 48"/>
                <a:gd name="T8" fmla="*/ 5 w 36"/>
                <a:gd name="T9" fmla="*/ 2 h 48"/>
                <a:gd name="T10" fmla="*/ 3 w 36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8"/>
                <a:gd name="T20" fmla="*/ 36 w 3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17" y="0"/>
                  </a:lnTo>
                  <a:lnTo>
                    <a:pt x="36" y="16"/>
                  </a:lnTo>
                  <a:lnTo>
                    <a:pt x="17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551063" y="3749621"/>
              <a:ext cx="45866" cy="95736"/>
            </a:xfrm>
            <a:custGeom>
              <a:avLst/>
              <a:gdLst>
                <a:gd name="T0" fmla="*/ 5 w 52"/>
                <a:gd name="T1" fmla="*/ 2 h 112"/>
                <a:gd name="T2" fmla="*/ 5 w 52"/>
                <a:gd name="T3" fmla="*/ 2 h 112"/>
                <a:gd name="T4" fmla="*/ 5 w 52"/>
                <a:gd name="T5" fmla="*/ 5 h 112"/>
                <a:gd name="T6" fmla="*/ 5 w 52"/>
                <a:gd name="T7" fmla="*/ 8 h 112"/>
                <a:gd name="T8" fmla="*/ 3 w 52"/>
                <a:gd name="T9" fmla="*/ 14 h 112"/>
                <a:gd name="T10" fmla="*/ 0 w 52"/>
                <a:gd name="T11" fmla="*/ 6 h 112"/>
                <a:gd name="T12" fmla="*/ 3 w 52"/>
                <a:gd name="T13" fmla="*/ 5 h 112"/>
                <a:gd name="T14" fmla="*/ 5 w 52"/>
                <a:gd name="T15" fmla="*/ 0 h 112"/>
                <a:gd name="T16" fmla="*/ 7 w 52"/>
                <a:gd name="T17" fmla="*/ 0 h 112"/>
                <a:gd name="T18" fmla="*/ 5 w 52"/>
                <a:gd name="T19" fmla="*/ 2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12"/>
                <a:gd name="T32" fmla="*/ 52 w 52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12">
                  <a:moveTo>
                    <a:pt x="35" y="16"/>
                  </a:moveTo>
                  <a:lnTo>
                    <a:pt x="35" y="16"/>
                  </a:lnTo>
                  <a:lnTo>
                    <a:pt x="35" y="33"/>
                  </a:lnTo>
                  <a:lnTo>
                    <a:pt x="35" y="64"/>
                  </a:lnTo>
                  <a:lnTo>
                    <a:pt x="18" y="112"/>
                  </a:lnTo>
                  <a:lnTo>
                    <a:pt x="0" y="48"/>
                  </a:lnTo>
                  <a:lnTo>
                    <a:pt x="18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35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672783" y="3626532"/>
              <a:ext cx="229328" cy="218825"/>
            </a:xfrm>
            <a:custGeom>
              <a:avLst/>
              <a:gdLst>
                <a:gd name="T0" fmla="*/ 20 w 259"/>
                <a:gd name="T1" fmla="*/ 2 h 256"/>
                <a:gd name="T2" fmla="*/ 20 w 259"/>
                <a:gd name="T3" fmla="*/ 2 h 256"/>
                <a:gd name="T4" fmla="*/ 22 w 259"/>
                <a:gd name="T5" fmla="*/ 6 h 256"/>
                <a:gd name="T6" fmla="*/ 24 w 259"/>
                <a:gd name="T7" fmla="*/ 6 h 256"/>
                <a:gd name="T8" fmla="*/ 24 w 259"/>
                <a:gd name="T9" fmla="*/ 10 h 256"/>
                <a:gd name="T10" fmla="*/ 22 w 259"/>
                <a:gd name="T11" fmla="*/ 14 h 256"/>
                <a:gd name="T12" fmla="*/ 24 w 259"/>
                <a:gd name="T13" fmla="*/ 18 h 256"/>
                <a:gd name="T14" fmla="*/ 28 w 259"/>
                <a:gd name="T15" fmla="*/ 20 h 256"/>
                <a:gd name="T16" fmla="*/ 31 w 259"/>
                <a:gd name="T17" fmla="*/ 26 h 256"/>
                <a:gd name="T18" fmla="*/ 33 w 259"/>
                <a:gd name="T19" fmla="*/ 28 h 256"/>
                <a:gd name="T20" fmla="*/ 33 w 259"/>
                <a:gd name="T21" fmla="*/ 30 h 256"/>
                <a:gd name="T22" fmla="*/ 28 w 259"/>
                <a:gd name="T23" fmla="*/ 30 h 256"/>
                <a:gd name="T24" fmla="*/ 26 w 259"/>
                <a:gd name="T25" fmla="*/ 32 h 256"/>
                <a:gd name="T26" fmla="*/ 22 w 259"/>
                <a:gd name="T27" fmla="*/ 30 h 256"/>
                <a:gd name="T28" fmla="*/ 20 w 259"/>
                <a:gd name="T29" fmla="*/ 32 h 256"/>
                <a:gd name="T30" fmla="*/ 15 w 259"/>
                <a:gd name="T31" fmla="*/ 30 h 256"/>
                <a:gd name="T32" fmla="*/ 15 w 259"/>
                <a:gd name="T33" fmla="*/ 28 h 256"/>
                <a:gd name="T34" fmla="*/ 13 w 259"/>
                <a:gd name="T35" fmla="*/ 26 h 256"/>
                <a:gd name="T36" fmla="*/ 7 w 259"/>
                <a:gd name="T37" fmla="*/ 22 h 256"/>
                <a:gd name="T38" fmla="*/ 0 w 259"/>
                <a:gd name="T39" fmla="*/ 20 h 256"/>
                <a:gd name="T40" fmla="*/ 0 w 259"/>
                <a:gd name="T41" fmla="*/ 16 h 256"/>
                <a:gd name="T42" fmla="*/ 7 w 259"/>
                <a:gd name="T43" fmla="*/ 12 h 256"/>
                <a:gd name="T44" fmla="*/ 9 w 259"/>
                <a:gd name="T45" fmla="*/ 4 h 256"/>
                <a:gd name="T46" fmla="*/ 13 w 259"/>
                <a:gd name="T47" fmla="*/ 2 h 256"/>
                <a:gd name="T48" fmla="*/ 13 w 259"/>
                <a:gd name="T49" fmla="*/ 0 h 256"/>
                <a:gd name="T50" fmla="*/ 20 w 259"/>
                <a:gd name="T51" fmla="*/ 2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256"/>
                <a:gd name="T80" fmla="*/ 259 w 259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256">
                  <a:moveTo>
                    <a:pt x="155" y="16"/>
                  </a:moveTo>
                  <a:lnTo>
                    <a:pt x="155" y="16"/>
                  </a:lnTo>
                  <a:lnTo>
                    <a:pt x="172" y="48"/>
                  </a:lnTo>
                  <a:lnTo>
                    <a:pt x="190" y="48"/>
                  </a:lnTo>
                  <a:lnTo>
                    <a:pt x="190" y="81"/>
                  </a:lnTo>
                  <a:lnTo>
                    <a:pt x="172" y="112"/>
                  </a:lnTo>
                  <a:lnTo>
                    <a:pt x="190" y="144"/>
                  </a:lnTo>
                  <a:lnTo>
                    <a:pt x="224" y="160"/>
                  </a:lnTo>
                  <a:lnTo>
                    <a:pt x="241" y="208"/>
                  </a:lnTo>
                  <a:lnTo>
                    <a:pt x="259" y="225"/>
                  </a:lnTo>
                  <a:lnTo>
                    <a:pt x="259" y="240"/>
                  </a:lnTo>
                  <a:lnTo>
                    <a:pt x="224" y="240"/>
                  </a:lnTo>
                  <a:lnTo>
                    <a:pt x="207" y="256"/>
                  </a:lnTo>
                  <a:lnTo>
                    <a:pt x="172" y="240"/>
                  </a:lnTo>
                  <a:lnTo>
                    <a:pt x="155" y="256"/>
                  </a:lnTo>
                  <a:lnTo>
                    <a:pt x="120" y="240"/>
                  </a:lnTo>
                  <a:lnTo>
                    <a:pt x="120" y="225"/>
                  </a:lnTo>
                  <a:lnTo>
                    <a:pt x="103" y="208"/>
                  </a:lnTo>
                  <a:lnTo>
                    <a:pt x="51" y="177"/>
                  </a:lnTo>
                  <a:lnTo>
                    <a:pt x="0" y="160"/>
                  </a:lnTo>
                  <a:lnTo>
                    <a:pt x="0" y="129"/>
                  </a:lnTo>
                  <a:lnTo>
                    <a:pt x="51" y="96"/>
                  </a:lnTo>
                  <a:lnTo>
                    <a:pt x="69" y="33"/>
                  </a:lnTo>
                  <a:lnTo>
                    <a:pt x="103" y="16"/>
                  </a:lnTo>
                  <a:lnTo>
                    <a:pt x="103" y="0"/>
                  </a:lnTo>
                  <a:lnTo>
                    <a:pt x="155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810380" y="3831680"/>
              <a:ext cx="45866" cy="27353"/>
            </a:xfrm>
            <a:custGeom>
              <a:avLst/>
              <a:gdLst>
                <a:gd name="T0" fmla="*/ 0 w 52"/>
                <a:gd name="T1" fmla="*/ 2 h 33"/>
                <a:gd name="T2" fmla="*/ 0 w 52"/>
                <a:gd name="T3" fmla="*/ 2 h 33"/>
                <a:gd name="T4" fmla="*/ 3 w 52"/>
                <a:gd name="T5" fmla="*/ 0 h 33"/>
                <a:gd name="T6" fmla="*/ 7 w 52"/>
                <a:gd name="T7" fmla="*/ 2 h 33"/>
                <a:gd name="T8" fmla="*/ 3 w 52"/>
                <a:gd name="T9" fmla="*/ 4 h 33"/>
                <a:gd name="T10" fmla="*/ 0 w 52"/>
                <a:gd name="T11" fmla="*/ 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16"/>
                  </a:lnTo>
                  <a:lnTo>
                    <a:pt x="17" y="33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56246" y="3831680"/>
              <a:ext cx="45866" cy="27353"/>
            </a:xfrm>
            <a:custGeom>
              <a:avLst/>
              <a:gdLst>
                <a:gd name="T0" fmla="*/ 0 w 52"/>
                <a:gd name="T1" fmla="*/ 2 h 33"/>
                <a:gd name="T2" fmla="*/ 0 w 52"/>
                <a:gd name="T3" fmla="*/ 2 h 33"/>
                <a:gd name="T4" fmla="*/ 3 w 52"/>
                <a:gd name="T5" fmla="*/ 0 h 33"/>
                <a:gd name="T6" fmla="*/ 7 w 52"/>
                <a:gd name="T7" fmla="*/ 0 h 33"/>
                <a:gd name="T8" fmla="*/ 5 w 52"/>
                <a:gd name="T9" fmla="*/ 2 h 33"/>
                <a:gd name="T10" fmla="*/ 7 w 52"/>
                <a:gd name="T11" fmla="*/ 4 h 33"/>
                <a:gd name="T12" fmla="*/ 0 w 52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3"/>
                <a:gd name="T23" fmla="*/ 52 w 5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3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34" y="16"/>
                  </a:lnTo>
                  <a:lnTo>
                    <a:pt x="52" y="33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568704" y="3763297"/>
              <a:ext cx="532746" cy="437649"/>
            </a:xfrm>
            <a:custGeom>
              <a:avLst/>
              <a:gdLst>
                <a:gd name="T0" fmla="*/ 62 w 604"/>
                <a:gd name="T1" fmla="*/ 52 h 512"/>
                <a:gd name="T2" fmla="*/ 62 w 604"/>
                <a:gd name="T3" fmla="*/ 52 h 512"/>
                <a:gd name="T4" fmla="*/ 65 w 604"/>
                <a:gd name="T5" fmla="*/ 50 h 512"/>
                <a:gd name="T6" fmla="*/ 67 w 604"/>
                <a:gd name="T7" fmla="*/ 48 h 512"/>
                <a:gd name="T8" fmla="*/ 69 w 604"/>
                <a:gd name="T9" fmla="*/ 46 h 512"/>
                <a:gd name="T10" fmla="*/ 72 w 604"/>
                <a:gd name="T11" fmla="*/ 44 h 512"/>
                <a:gd name="T12" fmla="*/ 74 w 604"/>
                <a:gd name="T13" fmla="*/ 42 h 512"/>
                <a:gd name="T14" fmla="*/ 76 w 604"/>
                <a:gd name="T15" fmla="*/ 42 h 512"/>
                <a:gd name="T16" fmla="*/ 76 w 604"/>
                <a:gd name="T17" fmla="*/ 40 h 512"/>
                <a:gd name="T18" fmla="*/ 76 w 604"/>
                <a:gd name="T19" fmla="*/ 38 h 512"/>
                <a:gd name="T20" fmla="*/ 76 w 604"/>
                <a:gd name="T21" fmla="*/ 36 h 512"/>
                <a:gd name="T22" fmla="*/ 74 w 604"/>
                <a:gd name="T23" fmla="*/ 34 h 512"/>
                <a:gd name="T24" fmla="*/ 72 w 604"/>
                <a:gd name="T25" fmla="*/ 32 h 512"/>
                <a:gd name="T26" fmla="*/ 69 w 604"/>
                <a:gd name="T27" fmla="*/ 32 h 512"/>
                <a:gd name="T28" fmla="*/ 67 w 604"/>
                <a:gd name="T29" fmla="*/ 32 h 512"/>
                <a:gd name="T30" fmla="*/ 67 w 604"/>
                <a:gd name="T31" fmla="*/ 34 h 512"/>
                <a:gd name="T32" fmla="*/ 65 w 604"/>
                <a:gd name="T33" fmla="*/ 34 h 512"/>
                <a:gd name="T34" fmla="*/ 62 w 604"/>
                <a:gd name="T35" fmla="*/ 34 h 512"/>
                <a:gd name="T36" fmla="*/ 60 w 604"/>
                <a:gd name="T37" fmla="*/ 34 h 512"/>
                <a:gd name="T38" fmla="*/ 58 w 604"/>
                <a:gd name="T39" fmla="*/ 34 h 512"/>
                <a:gd name="T40" fmla="*/ 56 w 604"/>
                <a:gd name="T41" fmla="*/ 34 h 512"/>
                <a:gd name="T42" fmla="*/ 53 w 604"/>
                <a:gd name="T43" fmla="*/ 32 h 512"/>
                <a:gd name="T44" fmla="*/ 56 w 604"/>
                <a:gd name="T45" fmla="*/ 30 h 512"/>
                <a:gd name="T46" fmla="*/ 53 w 604"/>
                <a:gd name="T47" fmla="*/ 26 h 512"/>
                <a:gd name="T48" fmla="*/ 53 w 604"/>
                <a:gd name="T49" fmla="*/ 20 h 512"/>
                <a:gd name="T50" fmla="*/ 47 w 604"/>
                <a:gd name="T51" fmla="*/ 14 h 512"/>
                <a:gd name="T52" fmla="*/ 41 w 604"/>
                <a:gd name="T53" fmla="*/ 12 h 512"/>
                <a:gd name="T54" fmla="*/ 37 w 604"/>
                <a:gd name="T55" fmla="*/ 14 h 512"/>
                <a:gd name="T56" fmla="*/ 35 w 604"/>
                <a:gd name="T57" fmla="*/ 12 h 512"/>
                <a:gd name="T58" fmla="*/ 30 w 604"/>
                <a:gd name="T59" fmla="*/ 10 h 512"/>
                <a:gd name="T60" fmla="*/ 30 w 604"/>
                <a:gd name="T61" fmla="*/ 8 h 512"/>
                <a:gd name="T62" fmla="*/ 28 w 604"/>
                <a:gd name="T63" fmla="*/ 6 h 512"/>
                <a:gd name="T64" fmla="*/ 21 w 604"/>
                <a:gd name="T65" fmla="*/ 2 h 512"/>
                <a:gd name="T66" fmla="*/ 15 w 604"/>
                <a:gd name="T67" fmla="*/ 0 h 512"/>
                <a:gd name="T68" fmla="*/ 9 w 604"/>
                <a:gd name="T69" fmla="*/ 4 h 512"/>
                <a:gd name="T70" fmla="*/ 10 w 604"/>
                <a:gd name="T71" fmla="*/ 6 h 512"/>
                <a:gd name="T72" fmla="*/ 9 w 604"/>
                <a:gd name="T73" fmla="*/ 10 h 512"/>
                <a:gd name="T74" fmla="*/ 6 w 604"/>
                <a:gd name="T75" fmla="*/ 10 h 512"/>
                <a:gd name="T76" fmla="*/ 5 w 604"/>
                <a:gd name="T77" fmla="*/ 12 h 512"/>
                <a:gd name="T78" fmla="*/ 0 w 604"/>
                <a:gd name="T79" fmla="*/ 12 h 512"/>
                <a:gd name="T80" fmla="*/ 0 w 604"/>
                <a:gd name="T81" fmla="*/ 16 h 512"/>
                <a:gd name="T82" fmla="*/ 2 w 604"/>
                <a:gd name="T83" fmla="*/ 16 h 512"/>
                <a:gd name="T84" fmla="*/ 10 w 604"/>
                <a:gd name="T85" fmla="*/ 28 h 512"/>
                <a:gd name="T86" fmla="*/ 12 w 604"/>
                <a:gd name="T87" fmla="*/ 30 h 512"/>
                <a:gd name="T88" fmla="*/ 15 w 604"/>
                <a:gd name="T89" fmla="*/ 34 h 512"/>
                <a:gd name="T90" fmla="*/ 15 w 604"/>
                <a:gd name="T91" fmla="*/ 40 h 512"/>
                <a:gd name="T92" fmla="*/ 21 w 604"/>
                <a:gd name="T93" fmla="*/ 44 h 512"/>
                <a:gd name="T94" fmla="*/ 25 w 604"/>
                <a:gd name="T95" fmla="*/ 54 h 512"/>
                <a:gd name="T96" fmla="*/ 28 w 604"/>
                <a:gd name="T97" fmla="*/ 56 h 512"/>
                <a:gd name="T98" fmla="*/ 30 w 604"/>
                <a:gd name="T99" fmla="*/ 54 h 512"/>
                <a:gd name="T100" fmla="*/ 37 w 604"/>
                <a:gd name="T101" fmla="*/ 59 h 512"/>
                <a:gd name="T102" fmla="*/ 38 w 604"/>
                <a:gd name="T103" fmla="*/ 64 h 512"/>
                <a:gd name="T104" fmla="*/ 53 w 604"/>
                <a:gd name="T105" fmla="*/ 54 h 512"/>
                <a:gd name="T106" fmla="*/ 62 w 604"/>
                <a:gd name="T107" fmla="*/ 52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512"/>
                <a:gd name="T164" fmla="*/ 604 w 604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512">
                  <a:moveTo>
                    <a:pt x="501" y="416"/>
                  </a:moveTo>
                  <a:lnTo>
                    <a:pt x="501" y="416"/>
                  </a:lnTo>
                  <a:lnTo>
                    <a:pt x="518" y="401"/>
                  </a:lnTo>
                  <a:lnTo>
                    <a:pt x="535" y="384"/>
                  </a:lnTo>
                  <a:lnTo>
                    <a:pt x="552" y="368"/>
                  </a:lnTo>
                  <a:lnTo>
                    <a:pt x="570" y="353"/>
                  </a:lnTo>
                  <a:lnTo>
                    <a:pt x="587" y="336"/>
                  </a:lnTo>
                  <a:lnTo>
                    <a:pt x="604" y="336"/>
                  </a:lnTo>
                  <a:lnTo>
                    <a:pt x="604" y="320"/>
                  </a:lnTo>
                  <a:lnTo>
                    <a:pt x="604" y="305"/>
                  </a:lnTo>
                  <a:lnTo>
                    <a:pt x="604" y="288"/>
                  </a:lnTo>
                  <a:lnTo>
                    <a:pt x="587" y="272"/>
                  </a:lnTo>
                  <a:lnTo>
                    <a:pt x="570" y="257"/>
                  </a:lnTo>
                  <a:lnTo>
                    <a:pt x="552" y="257"/>
                  </a:lnTo>
                  <a:lnTo>
                    <a:pt x="535" y="257"/>
                  </a:lnTo>
                  <a:lnTo>
                    <a:pt x="535" y="272"/>
                  </a:lnTo>
                  <a:lnTo>
                    <a:pt x="518" y="272"/>
                  </a:lnTo>
                  <a:lnTo>
                    <a:pt x="501" y="272"/>
                  </a:lnTo>
                  <a:lnTo>
                    <a:pt x="483" y="272"/>
                  </a:lnTo>
                  <a:lnTo>
                    <a:pt x="466" y="272"/>
                  </a:lnTo>
                  <a:lnTo>
                    <a:pt x="449" y="272"/>
                  </a:lnTo>
                  <a:lnTo>
                    <a:pt x="431" y="257"/>
                  </a:lnTo>
                  <a:lnTo>
                    <a:pt x="449" y="240"/>
                  </a:lnTo>
                  <a:lnTo>
                    <a:pt x="431" y="209"/>
                  </a:lnTo>
                  <a:lnTo>
                    <a:pt x="431" y="161"/>
                  </a:lnTo>
                  <a:lnTo>
                    <a:pt x="380" y="113"/>
                  </a:lnTo>
                  <a:lnTo>
                    <a:pt x="328" y="96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41" y="80"/>
                  </a:lnTo>
                  <a:lnTo>
                    <a:pt x="241" y="65"/>
                  </a:lnTo>
                  <a:lnTo>
                    <a:pt x="224" y="48"/>
                  </a:lnTo>
                  <a:lnTo>
                    <a:pt x="172" y="17"/>
                  </a:lnTo>
                  <a:lnTo>
                    <a:pt x="120" y="0"/>
                  </a:lnTo>
                  <a:lnTo>
                    <a:pt x="69" y="32"/>
                  </a:lnTo>
                  <a:lnTo>
                    <a:pt x="86" y="48"/>
                  </a:lnTo>
                  <a:lnTo>
                    <a:pt x="69" y="80"/>
                  </a:lnTo>
                  <a:lnTo>
                    <a:pt x="51" y="80"/>
                  </a:lnTo>
                  <a:lnTo>
                    <a:pt x="34" y="96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17" y="128"/>
                  </a:lnTo>
                  <a:lnTo>
                    <a:pt x="86" y="224"/>
                  </a:lnTo>
                  <a:lnTo>
                    <a:pt x="103" y="240"/>
                  </a:lnTo>
                  <a:lnTo>
                    <a:pt x="120" y="272"/>
                  </a:lnTo>
                  <a:lnTo>
                    <a:pt x="120" y="320"/>
                  </a:lnTo>
                  <a:lnTo>
                    <a:pt x="172" y="353"/>
                  </a:lnTo>
                  <a:lnTo>
                    <a:pt x="207" y="432"/>
                  </a:lnTo>
                  <a:lnTo>
                    <a:pt x="224" y="449"/>
                  </a:lnTo>
                  <a:lnTo>
                    <a:pt x="241" y="432"/>
                  </a:lnTo>
                  <a:lnTo>
                    <a:pt x="293" y="479"/>
                  </a:lnTo>
                  <a:lnTo>
                    <a:pt x="311" y="512"/>
                  </a:lnTo>
                  <a:lnTo>
                    <a:pt x="431" y="432"/>
                  </a:lnTo>
                  <a:lnTo>
                    <a:pt x="501" y="4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49741" y="3927416"/>
              <a:ext cx="29989" cy="41030"/>
            </a:xfrm>
            <a:custGeom>
              <a:avLst/>
              <a:gdLst>
                <a:gd name="T0" fmla="*/ 2 w 35"/>
                <a:gd name="T1" fmla="*/ 6 h 48"/>
                <a:gd name="T2" fmla="*/ 2 w 35"/>
                <a:gd name="T3" fmla="*/ 6 h 48"/>
                <a:gd name="T4" fmla="*/ 0 w 35"/>
                <a:gd name="T5" fmla="*/ 3 h 48"/>
                <a:gd name="T6" fmla="*/ 2 w 35"/>
                <a:gd name="T7" fmla="*/ 0 h 48"/>
                <a:gd name="T8" fmla="*/ 4 w 35"/>
                <a:gd name="T9" fmla="*/ 0 h 48"/>
                <a:gd name="T10" fmla="*/ 2 w 35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8"/>
                <a:gd name="T20" fmla="*/ 35 w 3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8">
                  <a:moveTo>
                    <a:pt x="18" y="48"/>
                  </a:moveTo>
                  <a:lnTo>
                    <a:pt x="18" y="48"/>
                  </a:lnTo>
                  <a:lnTo>
                    <a:pt x="0" y="17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5949741" y="3927416"/>
              <a:ext cx="151709" cy="68383"/>
            </a:xfrm>
            <a:custGeom>
              <a:avLst/>
              <a:gdLst>
                <a:gd name="T0" fmla="*/ 17 w 173"/>
                <a:gd name="T1" fmla="*/ 9 h 80"/>
                <a:gd name="T2" fmla="*/ 17 w 173"/>
                <a:gd name="T3" fmla="*/ 9 h 80"/>
                <a:gd name="T4" fmla="*/ 21 w 173"/>
                <a:gd name="T5" fmla="*/ 4 h 80"/>
                <a:gd name="T6" fmla="*/ 21 w 173"/>
                <a:gd name="T7" fmla="*/ 3 h 80"/>
                <a:gd name="T8" fmla="*/ 19 w 173"/>
                <a:gd name="T9" fmla="*/ 0 h 80"/>
                <a:gd name="T10" fmla="*/ 13 w 173"/>
                <a:gd name="T11" fmla="*/ 6 h 80"/>
                <a:gd name="T12" fmla="*/ 6 w 173"/>
                <a:gd name="T13" fmla="*/ 6 h 80"/>
                <a:gd name="T14" fmla="*/ 2 w 173"/>
                <a:gd name="T15" fmla="*/ 6 h 80"/>
                <a:gd name="T16" fmla="*/ 0 w 173"/>
                <a:gd name="T17" fmla="*/ 9 h 80"/>
                <a:gd name="T18" fmla="*/ 2 w 173"/>
                <a:gd name="T19" fmla="*/ 10 h 80"/>
                <a:gd name="T20" fmla="*/ 4 w 173"/>
                <a:gd name="T21" fmla="*/ 10 h 80"/>
                <a:gd name="T22" fmla="*/ 6 w 173"/>
                <a:gd name="T23" fmla="*/ 10 h 80"/>
                <a:gd name="T24" fmla="*/ 8 w 173"/>
                <a:gd name="T25" fmla="*/ 10 h 80"/>
                <a:gd name="T26" fmla="*/ 10 w 173"/>
                <a:gd name="T27" fmla="*/ 10 h 80"/>
                <a:gd name="T28" fmla="*/ 13 w 173"/>
                <a:gd name="T29" fmla="*/ 10 h 80"/>
                <a:gd name="T30" fmla="*/ 13 w 173"/>
                <a:gd name="T31" fmla="*/ 9 h 80"/>
                <a:gd name="T32" fmla="*/ 15 w 173"/>
                <a:gd name="T33" fmla="*/ 9 h 80"/>
                <a:gd name="T34" fmla="*/ 17 w 173"/>
                <a:gd name="T35" fmla="*/ 9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80"/>
                <a:gd name="T56" fmla="*/ 173 w 173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80">
                  <a:moveTo>
                    <a:pt x="139" y="65"/>
                  </a:moveTo>
                  <a:lnTo>
                    <a:pt x="139" y="65"/>
                  </a:lnTo>
                  <a:lnTo>
                    <a:pt x="173" y="32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04" y="48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35" y="80"/>
                  </a:lnTo>
                  <a:lnTo>
                    <a:pt x="52" y="80"/>
                  </a:lnTo>
                  <a:lnTo>
                    <a:pt x="70" y="80"/>
                  </a:lnTo>
                  <a:lnTo>
                    <a:pt x="87" y="80"/>
                  </a:lnTo>
                  <a:lnTo>
                    <a:pt x="104" y="80"/>
                  </a:lnTo>
                  <a:lnTo>
                    <a:pt x="104" y="65"/>
                  </a:lnTo>
                  <a:lnTo>
                    <a:pt x="121" y="65"/>
                  </a:lnTo>
                  <a:lnTo>
                    <a:pt x="139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085573" y="3913739"/>
              <a:ext cx="15877" cy="27353"/>
            </a:xfrm>
            <a:custGeom>
              <a:avLst/>
              <a:gdLst>
                <a:gd name="T0" fmla="*/ 3 w 17"/>
                <a:gd name="T1" fmla="*/ 4 h 33"/>
                <a:gd name="T2" fmla="*/ 3 w 17"/>
                <a:gd name="T3" fmla="*/ 4 h 33"/>
                <a:gd name="T4" fmla="*/ 0 w 17"/>
                <a:gd name="T5" fmla="*/ 2 h 33"/>
                <a:gd name="T6" fmla="*/ 0 w 17"/>
                <a:gd name="T7" fmla="*/ 0 h 33"/>
                <a:gd name="T8" fmla="*/ 3 w 17"/>
                <a:gd name="T9" fmla="*/ 0 h 33"/>
                <a:gd name="T10" fmla="*/ 3 w 17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085573" y="3913739"/>
              <a:ext cx="15877" cy="27353"/>
            </a:xfrm>
            <a:custGeom>
              <a:avLst/>
              <a:gdLst>
                <a:gd name="T0" fmla="*/ 3 w 17"/>
                <a:gd name="T1" fmla="*/ 4 h 33"/>
                <a:gd name="T2" fmla="*/ 3 w 17"/>
                <a:gd name="T3" fmla="*/ 4 h 33"/>
                <a:gd name="T4" fmla="*/ 0 w 17"/>
                <a:gd name="T5" fmla="*/ 2 h 33"/>
                <a:gd name="T6" fmla="*/ 0 w 17"/>
                <a:gd name="T7" fmla="*/ 0 h 33"/>
                <a:gd name="T8" fmla="*/ 3 w 17"/>
                <a:gd name="T9" fmla="*/ 0 h 33"/>
                <a:gd name="T10" fmla="*/ 3 w 17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009719" y="3954769"/>
              <a:ext cx="167586" cy="177795"/>
            </a:xfrm>
            <a:custGeom>
              <a:avLst/>
              <a:gdLst>
                <a:gd name="T0" fmla="*/ 0 w 190"/>
                <a:gd name="T1" fmla="*/ 26 h 208"/>
                <a:gd name="T2" fmla="*/ 0 w 190"/>
                <a:gd name="T3" fmla="*/ 26 h 208"/>
                <a:gd name="T4" fmla="*/ 6 w 190"/>
                <a:gd name="T5" fmla="*/ 26 h 208"/>
                <a:gd name="T6" fmla="*/ 9 w 190"/>
                <a:gd name="T7" fmla="*/ 24 h 208"/>
                <a:gd name="T8" fmla="*/ 11 w 190"/>
                <a:gd name="T9" fmla="*/ 23 h 208"/>
                <a:gd name="T10" fmla="*/ 15 w 190"/>
                <a:gd name="T11" fmla="*/ 20 h 208"/>
                <a:gd name="T12" fmla="*/ 18 w 190"/>
                <a:gd name="T13" fmla="*/ 18 h 208"/>
                <a:gd name="T14" fmla="*/ 18 w 190"/>
                <a:gd name="T15" fmla="*/ 17 h 208"/>
                <a:gd name="T16" fmla="*/ 22 w 190"/>
                <a:gd name="T17" fmla="*/ 11 h 208"/>
                <a:gd name="T18" fmla="*/ 24 w 190"/>
                <a:gd name="T19" fmla="*/ 8 h 208"/>
                <a:gd name="T20" fmla="*/ 20 w 190"/>
                <a:gd name="T21" fmla="*/ 5 h 208"/>
                <a:gd name="T22" fmla="*/ 15 w 190"/>
                <a:gd name="T23" fmla="*/ 2 h 208"/>
                <a:gd name="T24" fmla="*/ 12 w 190"/>
                <a:gd name="T25" fmla="*/ 0 h 208"/>
                <a:gd name="T26" fmla="*/ 9 w 190"/>
                <a:gd name="T27" fmla="*/ 5 h 208"/>
                <a:gd name="T28" fmla="*/ 11 w 190"/>
                <a:gd name="T29" fmla="*/ 6 h 208"/>
                <a:gd name="T30" fmla="*/ 12 w 190"/>
                <a:gd name="T31" fmla="*/ 8 h 208"/>
                <a:gd name="T32" fmla="*/ 12 w 190"/>
                <a:gd name="T33" fmla="*/ 11 h 208"/>
                <a:gd name="T34" fmla="*/ 12 w 190"/>
                <a:gd name="T35" fmla="*/ 12 h 208"/>
                <a:gd name="T36" fmla="*/ 12 w 190"/>
                <a:gd name="T37" fmla="*/ 14 h 208"/>
                <a:gd name="T38" fmla="*/ 11 w 190"/>
                <a:gd name="T39" fmla="*/ 14 h 208"/>
                <a:gd name="T40" fmla="*/ 9 w 190"/>
                <a:gd name="T41" fmla="*/ 17 h 208"/>
                <a:gd name="T42" fmla="*/ 6 w 190"/>
                <a:gd name="T43" fmla="*/ 18 h 208"/>
                <a:gd name="T44" fmla="*/ 5 w 190"/>
                <a:gd name="T45" fmla="*/ 20 h 208"/>
                <a:gd name="T46" fmla="*/ 3 w 190"/>
                <a:gd name="T47" fmla="*/ 23 h 208"/>
                <a:gd name="T48" fmla="*/ 0 w 190"/>
                <a:gd name="T49" fmla="*/ 24 h 208"/>
                <a:gd name="T50" fmla="*/ 0 w 190"/>
                <a:gd name="T51" fmla="*/ 26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08"/>
                <a:gd name="T80" fmla="*/ 190 w 190"/>
                <a:gd name="T81" fmla="*/ 208 h 2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08">
                  <a:moveTo>
                    <a:pt x="0" y="208"/>
                  </a:moveTo>
                  <a:lnTo>
                    <a:pt x="0" y="208"/>
                  </a:lnTo>
                  <a:lnTo>
                    <a:pt x="51" y="208"/>
                  </a:lnTo>
                  <a:lnTo>
                    <a:pt x="69" y="192"/>
                  </a:lnTo>
                  <a:lnTo>
                    <a:pt x="86" y="177"/>
                  </a:lnTo>
                  <a:lnTo>
                    <a:pt x="121" y="160"/>
                  </a:lnTo>
                  <a:lnTo>
                    <a:pt x="138" y="144"/>
                  </a:lnTo>
                  <a:lnTo>
                    <a:pt x="138" y="129"/>
                  </a:lnTo>
                  <a:lnTo>
                    <a:pt x="172" y="81"/>
                  </a:lnTo>
                  <a:lnTo>
                    <a:pt x="190" y="64"/>
                  </a:lnTo>
                  <a:lnTo>
                    <a:pt x="155" y="33"/>
                  </a:lnTo>
                  <a:lnTo>
                    <a:pt x="121" y="16"/>
                  </a:lnTo>
                  <a:lnTo>
                    <a:pt x="103" y="0"/>
                  </a:lnTo>
                  <a:lnTo>
                    <a:pt x="69" y="33"/>
                  </a:lnTo>
                  <a:lnTo>
                    <a:pt x="86" y="48"/>
                  </a:lnTo>
                  <a:lnTo>
                    <a:pt x="103" y="64"/>
                  </a:lnTo>
                  <a:lnTo>
                    <a:pt x="103" y="81"/>
                  </a:lnTo>
                  <a:lnTo>
                    <a:pt x="103" y="96"/>
                  </a:lnTo>
                  <a:lnTo>
                    <a:pt x="103" y="112"/>
                  </a:lnTo>
                  <a:lnTo>
                    <a:pt x="86" y="112"/>
                  </a:lnTo>
                  <a:lnTo>
                    <a:pt x="69" y="129"/>
                  </a:lnTo>
                  <a:lnTo>
                    <a:pt x="51" y="144"/>
                  </a:lnTo>
                  <a:lnTo>
                    <a:pt x="34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764515" y="4118887"/>
              <a:ext cx="245204" cy="109412"/>
            </a:xfrm>
            <a:custGeom>
              <a:avLst/>
              <a:gdLst>
                <a:gd name="T0" fmla="*/ 0 w 279"/>
                <a:gd name="T1" fmla="*/ 4 h 129"/>
                <a:gd name="T2" fmla="*/ 0 w 279"/>
                <a:gd name="T3" fmla="*/ 4 h 129"/>
                <a:gd name="T4" fmla="*/ 2 w 279"/>
                <a:gd name="T5" fmla="*/ 2 h 129"/>
                <a:gd name="T6" fmla="*/ 8 w 279"/>
                <a:gd name="T7" fmla="*/ 7 h 129"/>
                <a:gd name="T8" fmla="*/ 10 w 279"/>
                <a:gd name="T9" fmla="*/ 12 h 129"/>
                <a:gd name="T10" fmla="*/ 26 w 279"/>
                <a:gd name="T11" fmla="*/ 2 h 129"/>
                <a:gd name="T12" fmla="*/ 34 w 279"/>
                <a:gd name="T13" fmla="*/ 0 h 129"/>
                <a:gd name="T14" fmla="*/ 34 w 279"/>
                <a:gd name="T15" fmla="*/ 2 h 129"/>
                <a:gd name="T16" fmla="*/ 32 w 279"/>
                <a:gd name="T17" fmla="*/ 4 h 129"/>
                <a:gd name="T18" fmla="*/ 32 w 279"/>
                <a:gd name="T19" fmla="*/ 6 h 129"/>
                <a:gd name="T20" fmla="*/ 24 w 279"/>
                <a:gd name="T21" fmla="*/ 7 h 129"/>
                <a:gd name="T22" fmla="*/ 15 w 279"/>
                <a:gd name="T23" fmla="*/ 13 h 129"/>
                <a:gd name="T24" fmla="*/ 10 w 279"/>
                <a:gd name="T25" fmla="*/ 13 h 129"/>
                <a:gd name="T26" fmla="*/ 6 w 279"/>
                <a:gd name="T27" fmla="*/ 16 h 129"/>
                <a:gd name="T28" fmla="*/ 2 w 279"/>
                <a:gd name="T29" fmla="*/ 16 h 129"/>
                <a:gd name="T30" fmla="*/ 0 w 279"/>
                <a:gd name="T31" fmla="*/ 4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29"/>
                <a:gd name="T50" fmla="*/ 279 w 279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29">
                  <a:moveTo>
                    <a:pt x="0" y="33"/>
                  </a:moveTo>
                  <a:lnTo>
                    <a:pt x="0" y="33"/>
                  </a:lnTo>
                  <a:lnTo>
                    <a:pt x="17" y="16"/>
                  </a:lnTo>
                  <a:lnTo>
                    <a:pt x="69" y="63"/>
                  </a:lnTo>
                  <a:lnTo>
                    <a:pt x="87" y="96"/>
                  </a:lnTo>
                  <a:lnTo>
                    <a:pt x="209" y="16"/>
                  </a:lnTo>
                  <a:lnTo>
                    <a:pt x="279" y="0"/>
                  </a:lnTo>
                  <a:lnTo>
                    <a:pt x="279" y="16"/>
                  </a:lnTo>
                  <a:lnTo>
                    <a:pt x="261" y="33"/>
                  </a:lnTo>
                  <a:lnTo>
                    <a:pt x="261" y="48"/>
                  </a:lnTo>
                  <a:lnTo>
                    <a:pt x="192" y="63"/>
                  </a:lnTo>
                  <a:lnTo>
                    <a:pt x="123" y="111"/>
                  </a:lnTo>
                  <a:lnTo>
                    <a:pt x="87" y="111"/>
                  </a:lnTo>
                  <a:lnTo>
                    <a:pt x="52" y="129"/>
                  </a:lnTo>
                  <a:lnTo>
                    <a:pt x="17" y="12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667713" y="3819713"/>
              <a:ext cx="183462" cy="94026"/>
            </a:xfrm>
            <a:custGeom>
              <a:avLst/>
              <a:gdLst>
                <a:gd name="T0" fmla="*/ 2 w 210"/>
                <a:gd name="T1" fmla="*/ 0 h 111"/>
                <a:gd name="T2" fmla="*/ 2 w 210"/>
                <a:gd name="T3" fmla="*/ 0 h 111"/>
                <a:gd name="T4" fmla="*/ 0 w 210"/>
                <a:gd name="T5" fmla="*/ 6 h 111"/>
                <a:gd name="T6" fmla="*/ 4 w 210"/>
                <a:gd name="T7" fmla="*/ 7 h 111"/>
                <a:gd name="T8" fmla="*/ 23 w 210"/>
                <a:gd name="T9" fmla="*/ 13 h 111"/>
                <a:gd name="T10" fmla="*/ 26 w 210"/>
                <a:gd name="T11" fmla="*/ 13 h 111"/>
                <a:gd name="T12" fmla="*/ 26 w 210"/>
                <a:gd name="T13" fmla="*/ 12 h 111"/>
                <a:gd name="T14" fmla="*/ 26 w 210"/>
                <a:gd name="T15" fmla="*/ 7 h 111"/>
                <a:gd name="T16" fmla="*/ 19 w 210"/>
                <a:gd name="T17" fmla="*/ 7 h 111"/>
                <a:gd name="T18" fmla="*/ 15 w 210"/>
                <a:gd name="T19" fmla="*/ 6 h 111"/>
                <a:gd name="T20" fmla="*/ 13 w 210"/>
                <a:gd name="T21" fmla="*/ 3 h 111"/>
                <a:gd name="T22" fmla="*/ 10 w 210"/>
                <a:gd name="T23" fmla="*/ 3 h 111"/>
                <a:gd name="T24" fmla="*/ 6 w 210"/>
                <a:gd name="T25" fmla="*/ 0 h 111"/>
                <a:gd name="T26" fmla="*/ 2 w 210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"/>
                <a:gd name="T43" fmla="*/ 0 h 111"/>
                <a:gd name="T44" fmla="*/ 210 w 210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" h="111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35" y="63"/>
                  </a:lnTo>
                  <a:lnTo>
                    <a:pt x="192" y="111"/>
                  </a:lnTo>
                  <a:lnTo>
                    <a:pt x="210" y="111"/>
                  </a:lnTo>
                  <a:lnTo>
                    <a:pt x="210" y="96"/>
                  </a:lnTo>
                  <a:lnTo>
                    <a:pt x="210" y="63"/>
                  </a:lnTo>
                  <a:lnTo>
                    <a:pt x="158" y="63"/>
                  </a:lnTo>
                  <a:lnTo>
                    <a:pt x="121" y="48"/>
                  </a:lnTo>
                  <a:lnTo>
                    <a:pt x="104" y="31"/>
                  </a:lnTo>
                  <a:lnTo>
                    <a:pt x="87" y="31"/>
                  </a:lnTo>
                  <a:lnTo>
                    <a:pt x="5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849411" y="3913739"/>
              <a:ext cx="123484" cy="123089"/>
            </a:xfrm>
            <a:custGeom>
              <a:avLst/>
              <a:gdLst>
                <a:gd name="T0" fmla="*/ 18 w 140"/>
                <a:gd name="T1" fmla="*/ 17 h 144"/>
                <a:gd name="T2" fmla="*/ 18 w 140"/>
                <a:gd name="T3" fmla="*/ 17 h 144"/>
                <a:gd name="T4" fmla="*/ 15 w 140"/>
                <a:gd name="T5" fmla="*/ 10 h 144"/>
                <a:gd name="T6" fmla="*/ 15 w 140"/>
                <a:gd name="T7" fmla="*/ 8 h 144"/>
                <a:gd name="T8" fmla="*/ 13 w 140"/>
                <a:gd name="T9" fmla="*/ 10 h 144"/>
                <a:gd name="T10" fmla="*/ 11 w 140"/>
                <a:gd name="T11" fmla="*/ 10 h 144"/>
                <a:gd name="T12" fmla="*/ 11 w 140"/>
                <a:gd name="T13" fmla="*/ 8 h 144"/>
                <a:gd name="T14" fmla="*/ 15 w 140"/>
                <a:gd name="T15" fmla="*/ 5 h 144"/>
                <a:gd name="T16" fmla="*/ 6 w 140"/>
                <a:gd name="T17" fmla="*/ 5 h 144"/>
                <a:gd name="T18" fmla="*/ 6 w 140"/>
                <a:gd name="T19" fmla="*/ 0 h 144"/>
                <a:gd name="T20" fmla="*/ 4 w 140"/>
                <a:gd name="T21" fmla="*/ 0 h 144"/>
                <a:gd name="T22" fmla="*/ 2 w 140"/>
                <a:gd name="T23" fmla="*/ 0 h 144"/>
                <a:gd name="T24" fmla="*/ 2 w 140"/>
                <a:gd name="T25" fmla="*/ 2 h 144"/>
                <a:gd name="T26" fmla="*/ 0 w 140"/>
                <a:gd name="T27" fmla="*/ 6 h 144"/>
                <a:gd name="T28" fmla="*/ 2 w 140"/>
                <a:gd name="T29" fmla="*/ 6 h 144"/>
                <a:gd name="T30" fmla="*/ 4 w 140"/>
                <a:gd name="T31" fmla="*/ 17 h 144"/>
                <a:gd name="T32" fmla="*/ 9 w 140"/>
                <a:gd name="T33" fmla="*/ 17 h 144"/>
                <a:gd name="T34" fmla="*/ 13 w 140"/>
                <a:gd name="T35" fmla="*/ 12 h 144"/>
                <a:gd name="T36" fmla="*/ 15 w 140"/>
                <a:gd name="T37" fmla="*/ 18 h 144"/>
                <a:gd name="T38" fmla="*/ 18 w 140"/>
                <a:gd name="T39" fmla="*/ 17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44"/>
                <a:gd name="T62" fmla="*/ 140 w 140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44">
                  <a:moveTo>
                    <a:pt x="140" y="129"/>
                  </a:moveTo>
                  <a:lnTo>
                    <a:pt x="140" y="129"/>
                  </a:lnTo>
                  <a:lnTo>
                    <a:pt x="123" y="81"/>
                  </a:lnTo>
                  <a:lnTo>
                    <a:pt x="123" y="64"/>
                  </a:lnTo>
                  <a:lnTo>
                    <a:pt x="105" y="81"/>
                  </a:lnTo>
                  <a:lnTo>
                    <a:pt x="88" y="81"/>
                  </a:lnTo>
                  <a:lnTo>
                    <a:pt x="88" y="64"/>
                  </a:lnTo>
                  <a:lnTo>
                    <a:pt x="123" y="33"/>
                  </a:lnTo>
                  <a:lnTo>
                    <a:pt x="52" y="33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34" y="129"/>
                  </a:lnTo>
                  <a:lnTo>
                    <a:pt x="69" y="129"/>
                  </a:lnTo>
                  <a:lnTo>
                    <a:pt x="105" y="96"/>
                  </a:lnTo>
                  <a:lnTo>
                    <a:pt x="123" y="144"/>
                  </a:lnTo>
                  <a:lnTo>
                    <a:pt x="140" y="12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958782" y="3872710"/>
              <a:ext cx="211687" cy="423973"/>
            </a:xfrm>
            <a:custGeom>
              <a:avLst/>
              <a:gdLst>
                <a:gd name="T0" fmla="*/ 22 w 240"/>
                <a:gd name="T1" fmla="*/ 62 h 495"/>
                <a:gd name="T2" fmla="*/ 22 w 240"/>
                <a:gd name="T3" fmla="*/ 62 h 495"/>
                <a:gd name="T4" fmla="*/ 26 w 240"/>
                <a:gd name="T5" fmla="*/ 54 h 495"/>
                <a:gd name="T6" fmla="*/ 24 w 240"/>
                <a:gd name="T7" fmla="*/ 48 h 495"/>
                <a:gd name="T8" fmla="*/ 22 w 240"/>
                <a:gd name="T9" fmla="*/ 44 h 495"/>
                <a:gd name="T10" fmla="*/ 22 w 240"/>
                <a:gd name="T11" fmla="*/ 41 h 495"/>
                <a:gd name="T12" fmla="*/ 20 w 240"/>
                <a:gd name="T13" fmla="*/ 35 h 495"/>
                <a:gd name="T14" fmla="*/ 20 w 240"/>
                <a:gd name="T15" fmla="*/ 30 h 495"/>
                <a:gd name="T16" fmla="*/ 28 w 240"/>
                <a:gd name="T17" fmla="*/ 26 h 495"/>
                <a:gd name="T18" fmla="*/ 30 w 240"/>
                <a:gd name="T19" fmla="*/ 23 h 495"/>
                <a:gd name="T20" fmla="*/ 28 w 240"/>
                <a:gd name="T21" fmla="*/ 23 h 495"/>
                <a:gd name="T22" fmla="*/ 24 w 240"/>
                <a:gd name="T23" fmla="*/ 20 h 495"/>
                <a:gd name="T24" fmla="*/ 24 w 240"/>
                <a:gd name="T25" fmla="*/ 18 h 495"/>
                <a:gd name="T26" fmla="*/ 24 w 240"/>
                <a:gd name="T27" fmla="*/ 17 h 495"/>
                <a:gd name="T28" fmla="*/ 22 w 240"/>
                <a:gd name="T29" fmla="*/ 14 h 495"/>
                <a:gd name="T30" fmla="*/ 20 w 240"/>
                <a:gd name="T31" fmla="*/ 14 h 495"/>
                <a:gd name="T32" fmla="*/ 22 w 240"/>
                <a:gd name="T33" fmla="*/ 5 h 495"/>
                <a:gd name="T34" fmla="*/ 20 w 240"/>
                <a:gd name="T35" fmla="*/ 0 h 495"/>
                <a:gd name="T36" fmla="*/ 18 w 240"/>
                <a:gd name="T37" fmla="*/ 0 h 495"/>
                <a:gd name="T38" fmla="*/ 18 w 240"/>
                <a:gd name="T39" fmla="*/ 5 h 495"/>
                <a:gd name="T40" fmla="*/ 13 w 240"/>
                <a:gd name="T41" fmla="*/ 5 h 495"/>
                <a:gd name="T42" fmla="*/ 11 w 240"/>
                <a:gd name="T43" fmla="*/ 6 h 495"/>
                <a:gd name="T44" fmla="*/ 7 w 240"/>
                <a:gd name="T45" fmla="*/ 14 h 495"/>
                <a:gd name="T46" fmla="*/ 5 w 240"/>
                <a:gd name="T47" fmla="*/ 17 h 495"/>
                <a:gd name="T48" fmla="*/ 3 w 240"/>
                <a:gd name="T49" fmla="*/ 20 h 495"/>
                <a:gd name="T50" fmla="*/ 3 w 240"/>
                <a:gd name="T51" fmla="*/ 23 h 495"/>
                <a:gd name="T52" fmla="*/ 0 w 240"/>
                <a:gd name="T53" fmla="*/ 24 h 495"/>
                <a:gd name="T54" fmla="*/ 5 w 240"/>
                <a:gd name="T55" fmla="*/ 29 h 495"/>
                <a:gd name="T56" fmla="*/ 7 w 240"/>
                <a:gd name="T57" fmla="*/ 32 h 495"/>
                <a:gd name="T58" fmla="*/ 9 w 240"/>
                <a:gd name="T59" fmla="*/ 38 h 495"/>
                <a:gd name="T60" fmla="*/ 7 w 240"/>
                <a:gd name="T61" fmla="*/ 41 h 495"/>
                <a:gd name="T62" fmla="*/ 11 w 240"/>
                <a:gd name="T63" fmla="*/ 42 h 495"/>
                <a:gd name="T64" fmla="*/ 15 w 240"/>
                <a:gd name="T65" fmla="*/ 38 h 495"/>
                <a:gd name="T66" fmla="*/ 18 w 240"/>
                <a:gd name="T67" fmla="*/ 41 h 495"/>
                <a:gd name="T68" fmla="*/ 22 w 240"/>
                <a:gd name="T69" fmla="*/ 53 h 495"/>
                <a:gd name="T70" fmla="*/ 22 w 240"/>
                <a:gd name="T71" fmla="*/ 62 h 4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0"/>
                <a:gd name="T109" fmla="*/ 0 h 495"/>
                <a:gd name="T110" fmla="*/ 240 w 240"/>
                <a:gd name="T111" fmla="*/ 495 h 4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0" h="495">
                  <a:moveTo>
                    <a:pt x="172" y="495"/>
                  </a:moveTo>
                  <a:lnTo>
                    <a:pt x="172" y="495"/>
                  </a:lnTo>
                  <a:lnTo>
                    <a:pt x="205" y="432"/>
                  </a:lnTo>
                  <a:lnTo>
                    <a:pt x="190" y="384"/>
                  </a:lnTo>
                  <a:lnTo>
                    <a:pt x="172" y="351"/>
                  </a:lnTo>
                  <a:lnTo>
                    <a:pt x="172" y="321"/>
                  </a:lnTo>
                  <a:lnTo>
                    <a:pt x="155" y="273"/>
                  </a:lnTo>
                  <a:lnTo>
                    <a:pt x="155" y="240"/>
                  </a:lnTo>
                  <a:lnTo>
                    <a:pt x="222" y="208"/>
                  </a:lnTo>
                  <a:lnTo>
                    <a:pt x="240" y="177"/>
                  </a:lnTo>
                  <a:lnTo>
                    <a:pt x="222" y="177"/>
                  </a:lnTo>
                  <a:lnTo>
                    <a:pt x="190" y="160"/>
                  </a:lnTo>
                  <a:lnTo>
                    <a:pt x="190" y="144"/>
                  </a:lnTo>
                  <a:lnTo>
                    <a:pt x="190" y="129"/>
                  </a:lnTo>
                  <a:lnTo>
                    <a:pt x="172" y="112"/>
                  </a:lnTo>
                  <a:lnTo>
                    <a:pt x="155" y="112"/>
                  </a:lnTo>
                  <a:lnTo>
                    <a:pt x="172" y="33"/>
                  </a:lnTo>
                  <a:lnTo>
                    <a:pt x="155" y="0"/>
                  </a:lnTo>
                  <a:lnTo>
                    <a:pt x="138" y="0"/>
                  </a:lnTo>
                  <a:lnTo>
                    <a:pt x="138" y="33"/>
                  </a:lnTo>
                  <a:lnTo>
                    <a:pt x="103" y="33"/>
                  </a:lnTo>
                  <a:lnTo>
                    <a:pt x="86" y="48"/>
                  </a:lnTo>
                  <a:lnTo>
                    <a:pt x="51" y="112"/>
                  </a:lnTo>
                  <a:lnTo>
                    <a:pt x="34" y="129"/>
                  </a:lnTo>
                  <a:lnTo>
                    <a:pt x="17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34" y="225"/>
                  </a:lnTo>
                  <a:lnTo>
                    <a:pt x="51" y="256"/>
                  </a:lnTo>
                  <a:lnTo>
                    <a:pt x="69" y="304"/>
                  </a:lnTo>
                  <a:lnTo>
                    <a:pt x="51" y="321"/>
                  </a:lnTo>
                  <a:lnTo>
                    <a:pt x="86" y="336"/>
                  </a:lnTo>
                  <a:lnTo>
                    <a:pt x="121" y="304"/>
                  </a:lnTo>
                  <a:lnTo>
                    <a:pt x="138" y="321"/>
                  </a:lnTo>
                  <a:lnTo>
                    <a:pt x="172" y="417"/>
                  </a:lnTo>
                  <a:lnTo>
                    <a:pt x="172" y="49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096379" y="4050505"/>
              <a:ext cx="181698" cy="328237"/>
            </a:xfrm>
            <a:custGeom>
              <a:avLst/>
              <a:gdLst>
                <a:gd name="T0" fmla="*/ 8 w 207"/>
                <a:gd name="T1" fmla="*/ 0 h 383"/>
                <a:gd name="T2" fmla="*/ 8 w 207"/>
                <a:gd name="T3" fmla="*/ 0 h 383"/>
                <a:gd name="T4" fmla="*/ 0 w 207"/>
                <a:gd name="T5" fmla="*/ 4 h 383"/>
                <a:gd name="T6" fmla="*/ 0 w 207"/>
                <a:gd name="T7" fmla="*/ 9 h 383"/>
                <a:gd name="T8" fmla="*/ 2 w 207"/>
                <a:gd name="T9" fmla="*/ 15 h 383"/>
                <a:gd name="T10" fmla="*/ 2 w 207"/>
                <a:gd name="T11" fmla="*/ 18 h 383"/>
                <a:gd name="T12" fmla="*/ 4 w 207"/>
                <a:gd name="T13" fmla="*/ 22 h 383"/>
                <a:gd name="T14" fmla="*/ 6 w 207"/>
                <a:gd name="T15" fmla="*/ 28 h 383"/>
                <a:gd name="T16" fmla="*/ 2 w 207"/>
                <a:gd name="T17" fmla="*/ 36 h 383"/>
                <a:gd name="T18" fmla="*/ 2 w 207"/>
                <a:gd name="T19" fmla="*/ 39 h 383"/>
                <a:gd name="T20" fmla="*/ 2 w 207"/>
                <a:gd name="T21" fmla="*/ 40 h 383"/>
                <a:gd name="T22" fmla="*/ 8 w 207"/>
                <a:gd name="T23" fmla="*/ 46 h 383"/>
                <a:gd name="T24" fmla="*/ 8 w 207"/>
                <a:gd name="T25" fmla="*/ 45 h 383"/>
                <a:gd name="T26" fmla="*/ 10 w 207"/>
                <a:gd name="T27" fmla="*/ 46 h 383"/>
                <a:gd name="T28" fmla="*/ 13 w 207"/>
                <a:gd name="T29" fmla="*/ 48 h 383"/>
                <a:gd name="T30" fmla="*/ 15 w 207"/>
                <a:gd name="T31" fmla="*/ 46 h 383"/>
                <a:gd name="T32" fmla="*/ 13 w 207"/>
                <a:gd name="T33" fmla="*/ 45 h 383"/>
                <a:gd name="T34" fmla="*/ 8 w 207"/>
                <a:gd name="T35" fmla="*/ 45 h 383"/>
                <a:gd name="T36" fmla="*/ 6 w 207"/>
                <a:gd name="T37" fmla="*/ 36 h 383"/>
                <a:gd name="T38" fmla="*/ 4 w 207"/>
                <a:gd name="T39" fmla="*/ 36 h 383"/>
                <a:gd name="T40" fmla="*/ 4 w 207"/>
                <a:gd name="T41" fmla="*/ 34 h 383"/>
                <a:gd name="T42" fmla="*/ 6 w 207"/>
                <a:gd name="T43" fmla="*/ 28 h 383"/>
                <a:gd name="T44" fmla="*/ 6 w 207"/>
                <a:gd name="T45" fmla="*/ 24 h 383"/>
                <a:gd name="T46" fmla="*/ 10 w 207"/>
                <a:gd name="T47" fmla="*/ 24 h 383"/>
                <a:gd name="T48" fmla="*/ 10 w 207"/>
                <a:gd name="T49" fmla="*/ 27 h 383"/>
                <a:gd name="T50" fmla="*/ 13 w 207"/>
                <a:gd name="T51" fmla="*/ 27 h 383"/>
                <a:gd name="T52" fmla="*/ 17 w 207"/>
                <a:gd name="T53" fmla="*/ 30 h 383"/>
                <a:gd name="T54" fmla="*/ 17 w 207"/>
                <a:gd name="T55" fmla="*/ 28 h 383"/>
                <a:gd name="T56" fmla="*/ 15 w 207"/>
                <a:gd name="T57" fmla="*/ 24 h 383"/>
                <a:gd name="T58" fmla="*/ 17 w 207"/>
                <a:gd name="T59" fmla="*/ 21 h 383"/>
                <a:gd name="T60" fmla="*/ 25 w 207"/>
                <a:gd name="T61" fmla="*/ 21 h 383"/>
                <a:gd name="T62" fmla="*/ 25 w 207"/>
                <a:gd name="T63" fmla="*/ 16 h 383"/>
                <a:gd name="T64" fmla="*/ 23 w 207"/>
                <a:gd name="T65" fmla="*/ 15 h 383"/>
                <a:gd name="T66" fmla="*/ 21 w 207"/>
                <a:gd name="T67" fmla="*/ 10 h 383"/>
                <a:gd name="T68" fmla="*/ 19 w 207"/>
                <a:gd name="T69" fmla="*/ 6 h 383"/>
                <a:gd name="T70" fmla="*/ 15 w 207"/>
                <a:gd name="T71" fmla="*/ 9 h 383"/>
                <a:gd name="T72" fmla="*/ 10 w 207"/>
                <a:gd name="T73" fmla="*/ 10 h 383"/>
                <a:gd name="T74" fmla="*/ 10 w 207"/>
                <a:gd name="T75" fmla="*/ 4 h 383"/>
                <a:gd name="T76" fmla="*/ 8 w 207"/>
                <a:gd name="T77" fmla="*/ 3 h 383"/>
                <a:gd name="T78" fmla="*/ 8 w 207"/>
                <a:gd name="T79" fmla="*/ 0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"/>
                <a:gd name="T121" fmla="*/ 0 h 383"/>
                <a:gd name="T122" fmla="*/ 207 w 207"/>
                <a:gd name="T123" fmla="*/ 383 h 3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" h="383">
                  <a:moveTo>
                    <a:pt x="69" y="0"/>
                  </a:moveTo>
                  <a:lnTo>
                    <a:pt x="69" y="0"/>
                  </a:lnTo>
                  <a:lnTo>
                    <a:pt x="0" y="32"/>
                  </a:lnTo>
                  <a:lnTo>
                    <a:pt x="0" y="65"/>
                  </a:lnTo>
                  <a:lnTo>
                    <a:pt x="17" y="113"/>
                  </a:lnTo>
                  <a:lnTo>
                    <a:pt x="17" y="143"/>
                  </a:lnTo>
                  <a:lnTo>
                    <a:pt x="35" y="176"/>
                  </a:lnTo>
                  <a:lnTo>
                    <a:pt x="52" y="224"/>
                  </a:lnTo>
                  <a:lnTo>
                    <a:pt x="17" y="287"/>
                  </a:lnTo>
                  <a:lnTo>
                    <a:pt x="17" y="305"/>
                  </a:lnTo>
                  <a:lnTo>
                    <a:pt x="17" y="320"/>
                  </a:lnTo>
                  <a:lnTo>
                    <a:pt x="69" y="368"/>
                  </a:lnTo>
                  <a:lnTo>
                    <a:pt x="69" y="353"/>
                  </a:lnTo>
                  <a:lnTo>
                    <a:pt x="87" y="368"/>
                  </a:lnTo>
                  <a:lnTo>
                    <a:pt x="104" y="383"/>
                  </a:lnTo>
                  <a:lnTo>
                    <a:pt x="121" y="368"/>
                  </a:lnTo>
                  <a:lnTo>
                    <a:pt x="104" y="353"/>
                  </a:lnTo>
                  <a:lnTo>
                    <a:pt x="69" y="353"/>
                  </a:lnTo>
                  <a:lnTo>
                    <a:pt x="52" y="287"/>
                  </a:lnTo>
                  <a:lnTo>
                    <a:pt x="35" y="287"/>
                  </a:lnTo>
                  <a:lnTo>
                    <a:pt x="35" y="272"/>
                  </a:lnTo>
                  <a:lnTo>
                    <a:pt x="52" y="224"/>
                  </a:lnTo>
                  <a:lnTo>
                    <a:pt x="52" y="191"/>
                  </a:lnTo>
                  <a:lnTo>
                    <a:pt x="87" y="191"/>
                  </a:lnTo>
                  <a:lnTo>
                    <a:pt x="87" y="209"/>
                  </a:lnTo>
                  <a:lnTo>
                    <a:pt x="104" y="209"/>
                  </a:lnTo>
                  <a:lnTo>
                    <a:pt x="138" y="239"/>
                  </a:lnTo>
                  <a:lnTo>
                    <a:pt x="138" y="224"/>
                  </a:lnTo>
                  <a:lnTo>
                    <a:pt x="121" y="191"/>
                  </a:lnTo>
                  <a:lnTo>
                    <a:pt x="138" y="161"/>
                  </a:lnTo>
                  <a:lnTo>
                    <a:pt x="207" y="161"/>
                  </a:lnTo>
                  <a:lnTo>
                    <a:pt x="207" y="128"/>
                  </a:lnTo>
                  <a:lnTo>
                    <a:pt x="190" y="113"/>
                  </a:lnTo>
                  <a:lnTo>
                    <a:pt x="173" y="80"/>
                  </a:lnTo>
                  <a:lnTo>
                    <a:pt x="156" y="48"/>
                  </a:lnTo>
                  <a:lnTo>
                    <a:pt x="121" y="65"/>
                  </a:lnTo>
                  <a:lnTo>
                    <a:pt x="87" y="80"/>
                  </a:lnTo>
                  <a:lnTo>
                    <a:pt x="87" y="32"/>
                  </a:lnTo>
                  <a:lnTo>
                    <a:pt x="69" y="17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156357" y="4009475"/>
              <a:ext cx="167586" cy="191471"/>
            </a:xfrm>
            <a:custGeom>
              <a:avLst/>
              <a:gdLst>
                <a:gd name="T0" fmla="*/ 24 w 190"/>
                <a:gd name="T1" fmla="*/ 27 h 224"/>
                <a:gd name="T2" fmla="*/ 24 w 190"/>
                <a:gd name="T3" fmla="*/ 27 h 224"/>
                <a:gd name="T4" fmla="*/ 24 w 190"/>
                <a:gd name="T5" fmla="*/ 22 h 224"/>
                <a:gd name="T6" fmla="*/ 20 w 190"/>
                <a:gd name="T7" fmla="*/ 18 h 224"/>
                <a:gd name="T8" fmla="*/ 20 w 190"/>
                <a:gd name="T9" fmla="*/ 16 h 224"/>
                <a:gd name="T10" fmla="*/ 11 w 190"/>
                <a:gd name="T11" fmla="*/ 10 h 224"/>
                <a:gd name="T12" fmla="*/ 15 w 190"/>
                <a:gd name="T13" fmla="*/ 9 h 224"/>
                <a:gd name="T14" fmla="*/ 13 w 190"/>
                <a:gd name="T15" fmla="*/ 6 h 224"/>
                <a:gd name="T16" fmla="*/ 9 w 190"/>
                <a:gd name="T17" fmla="*/ 4 h 224"/>
                <a:gd name="T18" fmla="*/ 6 w 190"/>
                <a:gd name="T19" fmla="*/ 0 h 224"/>
                <a:gd name="T20" fmla="*/ 5 w 190"/>
                <a:gd name="T21" fmla="*/ 0 h 224"/>
                <a:gd name="T22" fmla="*/ 5 w 190"/>
                <a:gd name="T23" fmla="*/ 4 h 224"/>
                <a:gd name="T24" fmla="*/ 3 w 190"/>
                <a:gd name="T25" fmla="*/ 4 h 224"/>
                <a:gd name="T26" fmla="*/ 3 w 190"/>
                <a:gd name="T27" fmla="*/ 3 h 224"/>
                <a:gd name="T28" fmla="*/ 0 w 190"/>
                <a:gd name="T29" fmla="*/ 6 h 224"/>
                <a:gd name="T30" fmla="*/ 0 w 190"/>
                <a:gd name="T31" fmla="*/ 9 h 224"/>
                <a:gd name="T32" fmla="*/ 3 w 190"/>
                <a:gd name="T33" fmla="*/ 10 h 224"/>
                <a:gd name="T34" fmla="*/ 3 w 190"/>
                <a:gd name="T35" fmla="*/ 16 h 224"/>
                <a:gd name="T36" fmla="*/ 6 w 190"/>
                <a:gd name="T37" fmla="*/ 14 h 224"/>
                <a:gd name="T38" fmla="*/ 11 w 190"/>
                <a:gd name="T39" fmla="*/ 12 h 224"/>
                <a:gd name="T40" fmla="*/ 13 w 190"/>
                <a:gd name="T41" fmla="*/ 16 h 224"/>
                <a:gd name="T42" fmla="*/ 15 w 190"/>
                <a:gd name="T43" fmla="*/ 21 h 224"/>
                <a:gd name="T44" fmla="*/ 18 w 190"/>
                <a:gd name="T45" fmla="*/ 22 h 224"/>
                <a:gd name="T46" fmla="*/ 18 w 190"/>
                <a:gd name="T47" fmla="*/ 27 h 224"/>
                <a:gd name="T48" fmla="*/ 20 w 190"/>
                <a:gd name="T49" fmla="*/ 28 h 224"/>
                <a:gd name="T50" fmla="*/ 20 w 190"/>
                <a:gd name="T51" fmla="*/ 27 h 224"/>
                <a:gd name="T52" fmla="*/ 24 w 190"/>
                <a:gd name="T53" fmla="*/ 27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0"/>
                <a:gd name="T82" fmla="*/ 0 h 224"/>
                <a:gd name="T83" fmla="*/ 190 w 190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0" h="224">
                  <a:moveTo>
                    <a:pt x="190" y="209"/>
                  </a:moveTo>
                  <a:lnTo>
                    <a:pt x="190" y="209"/>
                  </a:lnTo>
                  <a:lnTo>
                    <a:pt x="190" y="176"/>
                  </a:lnTo>
                  <a:lnTo>
                    <a:pt x="156" y="144"/>
                  </a:lnTo>
                  <a:lnTo>
                    <a:pt x="156" y="128"/>
                  </a:lnTo>
                  <a:lnTo>
                    <a:pt x="87" y="80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69" y="3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32"/>
                  </a:lnTo>
                  <a:lnTo>
                    <a:pt x="18" y="32"/>
                  </a:lnTo>
                  <a:lnTo>
                    <a:pt x="18" y="17"/>
                  </a:lnTo>
                  <a:lnTo>
                    <a:pt x="0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18" y="128"/>
                  </a:lnTo>
                  <a:lnTo>
                    <a:pt x="52" y="113"/>
                  </a:lnTo>
                  <a:lnTo>
                    <a:pt x="87" y="96"/>
                  </a:lnTo>
                  <a:lnTo>
                    <a:pt x="104" y="128"/>
                  </a:lnTo>
                  <a:lnTo>
                    <a:pt x="121" y="161"/>
                  </a:lnTo>
                  <a:lnTo>
                    <a:pt x="138" y="176"/>
                  </a:lnTo>
                  <a:lnTo>
                    <a:pt x="138" y="209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90" y="20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202222" y="3995798"/>
              <a:ext cx="167586" cy="314560"/>
            </a:xfrm>
            <a:custGeom>
              <a:avLst/>
              <a:gdLst>
                <a:gd name="T0" fmla="*/ 0 w 190"/>
                <a:gd name="T1" fmla="*/ 2 h 369"/>
                <a:gd name="T2" fmla="*/ 0 w 190"/>
                <a:gd name="T3" fmla="*/ 2 h 369"/>
                <a:gd name="T4" fmla="*/ 0 w 190"/>
                <a:gd name="T5" fmla="*/ 0 h 369"/>
                <a:gd name="T6" fmla="*/ 3 w 190"/>
                <a:gd name="T7" fmla="*/ 2 h 369"/>
                <a:gd name="T8" fmla="*/ 11 w 190"/>
                <a:gd name="T9" fmla="*/ 0 h 369"/>
                <a:gd name="T10" fmla="*/ 15 w 190"/>
                <a:gd name="T11" fmla="*/ 0 h 369"/>
                <a:gd name="T12" fmla="*/ 15 w 190"/>
                <a:gd name="T13" fmla="*/ 4 h 369"/>
                <a:gd name="T14" fmla="*/ 20 w 190"/>
                <a:gd name="T15" fmla="*/ 4 h 369"/>
                <a:gd name="T16" fmla="*/ 15 w 190"/>
                <a:gd name="T17" fmla="*/ 6 h 369"/>
                <a:gd name="T18" fmla="*/ 13 w 190"/>
                <a:gd name="T19" fmla="*/ 10 h 369"/>
                <a:gd name="T20" fmla="*/ 11 w 190"/>
                <a:gd name="T21" fmla="*/ 12 h 369"/>
                <a:gd name="T22" fmla="*/ 22 w 190"/>
                <a:gd name="T23" fmla="*/ 25 h 369"/>
                <a:gd name="T24" fmla="*/ 24 w 190"/>
                <a:gd name="T25" fmla="*/ 30 h 369"/>
                <a:gd name="T26" fmla="*/ 22 w 190"/>
                <a:gd name="T27" fmla="*/ 37 h 369"/>
                <a:gd name="T28" fmla="*/ 18 w 190"/>
                <a:gd name="T29" fmla="*/ 40 h 369"/>
                <a:gd name="T30" fmla="*/ 15 w 190"/>
                <a:gd name="T31" fmla="*/ 40 h 369"/>
                <a:gd name="T32" fmla="*/ 13 w 190"/>
                <a:gd name="T33" fmla="*/ 43 h 369"/>
                <a:gd name="T34" fmla="*/ 9 w 190"/>
                <a:gd name="T35" fmla="*/ 46 h 369"/>
                <a:gd name="T36" fmla="*/ 9 w 190"/>
                <a:gd name="T37" fmla="*/ 42 h 369"/>
                <a:gd name="T38" fmla="*/ 6 w 190"/>
                <a:gd name="T39" fmla="*/ 40 h 369"/>
                <a:gd name="T40" fmla="*/ 11 w 190"/>
                <a:gd name="T41" fmla="*/ 37 h 369"/>
                <a:gd name="T42" fmla="*/ 13 w 190"/>
                <a:gd name="T43" fmla="*/ 36 h 369"/>
                <a:gd name="T44" fmla="*/ 18 w 190"/>
                <a:gd name="T45" fmla="*/ 34 h 369"/>
                <a:gd name="T46" fmla="*/ 18 w 190"/>
                <a:gd name="T47" fmla="*/ 28 h 369"/>
                <a:gd name="T48" fmla="*/ 18 w 190"/>
                <a:gd name="T49" fmla="*/ 24 h 369"/>
                <a:gd name="T50" fmla="*/ 13 w 190"/>
                <a:gd name="T51" fmla="*/ 20 h 369"/>
                <a:gd name="T52" fmla="*/ 13 w 190"/>
                <a:gd name="T53" fmla="*/ 18 h 369"/>
                <a:gd name="T54" fmla="*/ 5 w 190"/>
                <a:gd name="T55" fmla="*/ 12 h 369"/>
                <a:gd name="T56" fmla="*/ 9 w 190"/>
                <a:gd name="T57" fmla="*/ 10 h 369"/>
                <a:gd name="T58" fmla="*/ 6 w 190"/>
                <a:gd name="T59" fmla="*/ 8 h 369"/>
                <a:gd name="T60" fmla="*/ 3 w 190"/>
                <a:gd name="T61" fmla="*/ 6 h 369"/>
                <a:gd name="T62" fmla="*/ 0 w 190"/>
                <a:gd name="T63" fmla="*/ 2 h 3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369"/>
                <a:gd name="T98" fmla="*/ 190 w 190"/>
                <a:gd name="T99" fmla="*/ 369 h 3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369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86" y="0"/>
                  </a:lnTo>
                  <a:lnTo>
                    <a:pt x="121" y="0"/>
                  </a:lnTo>
                  <a:lnTo>
                    <a:pt x="121" y="33"/>
                  </a:lnTo>
                  <a:lnTo>
                    <a:pt x="156" y="33"/>
                  </a:lnTo>
                  <a:lnTo>
                    <a:pt x="121" y="48"/>
                  </a:lnTo>
                  <a:lnTo>
                    <a:pt x="104" y="81"/>
                  </a:lnTo>
                  <a:lnTo>
                    <a:pt x="86" y="96"/>
                  </a:lnTo>
                  <a:lnTo>
                    <a:pt x="173" y="207"/>
                  </a:lnTo>
                  <a:lnTo>
                    <a:pt x="190" y="240"/>
                  </a:lnTo>
                  <a:lnTo>
                    <a:pt x="173" y="303"/>
                  </a:lnTo>
                  <a:lnTo>
                    <a:pt x="138" y="321"/>
                  </a:lnTo>
                  <a:lnTo>
                    <a:pt x="121" y="321"/>
                  </a:lnTo>
                  <a:lnTo>
                    <a:pt x="104" y="351"/>
                  </a:lnTo>
                  <a:lnTo>
                    <a:pt x="69" y="369"/>
                  </a:lnTo>
                  <a:lnTo>
                    <a:pt x="69" y="336"/>
                  </a:lnTo>
                  <a:lnTo>
                    <a:pt x="52" y="321"/>
                  </a:lnTo>
                  <a:lnTo>
                    <a:pt x="86" y="303"/>
                  </a:lnTo>
                  <a:lnTo>
                    <a:pt x="104" y="288"/>
                  </a:lnTo>
                  <a:lnTo>
                    <a:pt x="138" y="273"/>
                  </a:lnTo>
                  <a:lnTo>
                    <a:pt x="138" y="225"/>
                  </a:lnTo>
                  <a:lnTo>
                    <a:pt x="138" y="192"/>
                  </a:lnTo>
                  <a:lnTo>
                    <a:pt x="104" y="160"/>
                  </a:lnTo>
                  <a:lnTo>
                    <a:pt x="104" y="144"/>
                  </a:lnTo>
                  <a:lnTo>
                    <a:pt x="35" y="96"/>
                  </a:lnTo>
                  <a:lnTo>
                    <a:pt x="69" y="81"/>
                  </a:lnTo>
                  <a:lnTo>
                    <a:pt x="52" y="64"/>
                  </a:lnTo>
                  <a:lnTo>
                    <a:pt x="17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156357" y="4351388"/>
              <a:ext cx="91731" cy="123089"/>
            </a:xfrm>
            <a:custGeom>
              <a:avLst/>
              <a:gdLst>
                <a:gd name="T0" fmla="*/ 7 w 104"/>
                <a:gd name="T1" fmla="*/ 1 h 144"/>
                <a:gd name="T2" fmla="*/ 7 w 104"/>
                <a:gd name="T3" fmla="*/ 1 h 144"/>
                <a:gd name="T4" fmla="*/ 5 w 104"/>
                <a:gd name="T5" fmla="*/ 3 h 144"/>
                <a:gd name="T6" fmla="*/ 3 w 104"/>
                <a:gd name="T7" fmla="*/ 1 h 144"/>
                <a:gd name="T8" fmla="*/ 0 w 104"/>
                <a:gd name="T9" fmla="*/ 0 h 144"/>
                <a:gd name="T10" fmla="*/ 0 w 104"/>
                <a:gd name="T11" fmla="*/ 1 h 144"/>
                <a:gd name="T12" fmla="*/ 0 w 104"/>
                <a:gd name="T13" fmla="*/ 7 h 144"/>
                <a:gd name="T14" fmla="*/ 5 w 104"/>
                <a:gd name="T15" fmla="*/ 12 h 144"/>
                <a:gd name="T16" fmla="*/ 11 w 104"/>
                <a:gd name="T17" fmla="*/ 18 h 144"/>
                <a:gd name="T18" fmla="*/ 13 w 104"/>
                <a:gd name="T19" fmla="*/ 18 h 144"/>
                <a:gd name="T20" fmla="*/ 11 w 104"/>
                <a:gd name="T21" fmla="*/ 12 h 144"/>
                <a:gd name="T22" fmla="*/ 11 w 104"/>
                <a:gd name="T23" fmla="*/ 6 h 144"/>
                <a:gd name="T24" fmla="*/ 7 w 104"/>
                <a:gd name="T25" fmla="*/ 1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44"/>
                <a:gd name="T41" fmla="*/ 104 w 10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44">
                  <a:moveTo>
                    <a:pt x="52" y="15"/>
                  </a:moveTo>
                  <a:lnTo>
                    <a:pt x="52" y="15"/>
                  </a:lnTo>
                  <a:lnTo>
                    <a:pt x="35" y="30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63"/>
                  </a:lnTo>
                  <a:lnTo>
                    <a:pt x="35" y="96"/>
                  </a:lnTo>
                  <a:lnTo>
                    <a:pt x="87" y="144"/>
                  </a:lnTo>
                  <a:lnTo>
                    <a:pt x="104" y="144"/>
                  </a:lnTo>
                  <a:lnTo>
                    <a:pt x="87" y="96"/>
                  </a:lnTo>
                  <a:lnTo>
                    <a:pt x="87" y="48"/>
                  </a:lnTo>
                  <a:lnTo>
                    <a:pt x="52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7369808" y="4351388"/>
              <a:ext cx="245204" cy="123089"/>
            </a:xfrm>
            <a:custGeom>
              <a:avLst/>
              <a:gdLst>
                <a:gd name="T0" fmla="*/ 19 w 278"/>
                <a:gd name="T1" fmla="*/ 6 h 144"/>
                <a:gd name="T2" fmla="*/ 19 w 278"/>
                <a:gd name="T3" fmla="*/ 6 h 144"/>
                <a:gd name="T4" fmla="*/ 21 w 278"/>
                <a:gd name="T5" fmla="*/ 6 h 144"/>
                <a:gd name="T6" fmla="*/ 19 w 278"/>
                <a:gd name="T7" fmla="*/ 7 h 144"/>
                <a:gd name="T8" fmla="*/ 17 w 278"/>
                <a:gd name="T9" fmla="*/ 7 h 144"/>
                <a:gd name="T10" fmla="*/ 15 w 278"/>
                <a:gd name="T11" fmla="*/ 7 h 144"/>
                <a:gd name="T12" fmla="*/ 11 w 278"/>
                <a:gd name="T13" fmla="*/ 12 h 144"/>
                <a:gd name="T14" fmla="*/ 6 w 278"/>
                <a:gd name="T15" fmla="*/ 12 h 144"/>
                <a:gd name="T16" fmla="*/ 6 w 278"/>
                <a:gd name="T17" fmla="*/ 15 h 144"/>
                <a:gd name="T18" fmla="*/ 0 w 278"/>
                <a:gd name="T19" fmla="*/ 15 h 144"/>
                <a:gd name="T20" fmla="*/ 4 w 278"/>
                <a:gd name="T21" fmla="*/ 18 h 144"/>
                <a:gd name="T22" fmla="*/ 9 w 278"/>
                <a:gd name="T23" fmla="*/ 18 h 144"/>
                <a:gd name="T24" fmla="*/ 11 w 278"/>
                <a:gd name="T25" fmla="*/ 15 h 144"/>
                <a:gd name="T26" fmla="*/ 15 w 278"/>
                <a:gd name="T27" fmla="*/ 18 h 144"/>
                <a:gd name="T28" fmla="*/ 17 w 278"/>
                <a:gd name="T29" fmla="*/ 15 h 144"/>
                <a:gd name="T30" fmla="*/ 24 w 278"/>
                <a:gd name="T31" fmla="*/ 7 h 144"/>
                <a:gd name="T32" fmla="*/ 30 w 278"/>
                <a:gd name="T33" fmla="*/ 7 h 144"/>
                <a:gd name="T34" fmla="*/ 33 w 278"/>
                <a:gd name="T35" fmla="*/ 7 h 144"/>
                <a:gd name="T36" fmla="*/ 30 w 278"/>
                <a:gd name="T37" fmla="*/ 6 h 144"/>
                <a:gd name="T38" fmla="*/ 35 w 278"/>
                <a:gd name="T39" fmla="*/ 6 h 144"/>
                <a:gd name="T40" fmla="*/ 28 w 278"/>
                <a:gd name="T41" fmla="*/ 3 h 144"/>
                <a:gd name="T42" fmla="*/ 28 w 278"/>
                <a:gd name="T43" fmla="*/ 1 h 144"/>
                <a:gd name="T44" fmla="*/ 26 w 278"/>
                <a:gd name="T45" fmla="*/ 0 h 144"/>
                <a:gd name="T46" fmla="*/ 21 w 278"/>
                <a:gd name="T47" fmla="*/ 3 h 144"/>
                <a:gd name="T48" fmla="*/ 19 w 278"/>
                <a:gd name="T49" fmla="*/ 6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144"/>
                <a:gd name="T77" fmla="*/ 278 w 278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144">
                  <a:moveTo>
                    <a:pt x="158" y="48"/>
                  </a:moveTo>
                  <a:lnTo>
                    <a:pt x="158" y="48"/>
                  </a:lnTo>
                  <a:lnTo>
                    <a:pt x="175" y="48"/>
                  </a:lnTo>
                  <a:lnTo>
                    <a:pt x="158" y="63"/>
                  </a:lnTo>
                  <a:lnTo>
                    <a:pt x="140" y="63"/>
                  </a:lnTo>
                  <a:lnTo>
                    <a:pt x="123" y="63"/>
                  </a:lnTo>
                  <a:lnTo>
                    <a:pt x="88" y="96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0" y="126"/>
                  </a:lnTo>
                  <a:lnTo>
                    <a:pt x="35" y="144"/>
                  </a:lnTo>
                  <a:lnTo>
                    <a:pt x="69" y="144"/>
                  </a:lnTo>
                  <a:lnTo>
                    <a:pt x="88" y="126"/>
                  </a:lnTo>
                  <a:lnTo>
                    <a:pt x="123" y="144"/>
                  </a:lnTo>
                  <a:lnTo>
                    <a:pt x="140" y="126"/>
                  </a:lnTo>
                  <a:lnTo>
                    <a:pt x="192" y="63"/>
                  </a:lnTo>
                  <a:lnTo>
                    <a:pt x="244" y="63"/>
                  </a:lnTo>
                  <a:lnTo>
                    <a:pt x="261" y="63"/>
                  </a:lnTo>
                  <a:lnTo>
                    <a:pt x="244" y="48"/>
                  </a:lnTo>
                  <a:lnTo>
                    <a:pt x="278" y="48"/>
                  </a:lnTo>
                  <a:lnTo>
                    <a:pt x="227" y="30"/>
                  </a:lnTo>
                  <a:lnTo>
                    <a:pt x="227" y="15"/>
                  </a:lnTo>
                  <a:lnTo>
                    <a:pt x="209" y="0"/>
                  </a:lnTo>
                  <a:lnTo>
                    <a:pt x="175" y="30"/>
                  </a:lnTo>
                  <a:lnTo>
                    <a:pt x="158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7477416" y="4392418"/>
              <a:ext cx="45866" cy="13677"/>
            </a:xfrm>
            <a:custGeom>
              <a:avLst/>
              <a:gdLst>
                <a:gd name="T0" fmla="*/ 0 w 52"/>
                <a:gd name="T1" fmla="*/ 2 h 15"/>
                <a:gd name="T2" fmla="*/ 0 w 52"/>
                <a:gd name="T3" fmla="*/ 2 h 15"/>
                <a:gd name="T4" fmla="*/ 3 w 52"/>
                <a:gd name="T5" fmla="*/ 2 h 15"/>
                <a:gd name="T6" fmla="*/ 5 w 52"/>
                <a:gd name="T7" fmla="*/ 2 h 15"/>
                <a:gd name="T8" fmla="*/ 7 w 52"/>
                <a:gd name="T9" fmla="*/ 0 h 15"/>
                <a:gd name="T10" fmla="*/ 5 w 52"/>
                <a:gd name="T11" fmla="*/ 0 h 15"/>
                <a:gd name="T12" fmla="*/ 0 w 5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7477416" y="4392418"/>
              <a:ext cx="45866" cy="13677"/>
            </a:xfrm>
            <a:custGeom>
              <a:avLst/>
              <a:gdLst>
                <a:gd name="T0" fmla="*/ 0 w 52"/>
                <a:gd name="T1" fmla="*/ 2 h 15"/>
                <a:gd name="T2" fmla="*/ 0 w 52"/>
                <a:gd name="T3" fmla="*/ 2 h 15"/>
                <a:gd name="T4" fmla="*/ 3 w 52"/>
                <a:gd name="T5" fmla="*/ 2 h 15"/>
                <a:gd name="T6" fmla="*/ 5 w 52"/>
                <a:gd name="T7" fmla="*/ 2 h 15"/>
                <a:gd name="T8" fmla="*/ 7 w 52"/>
                <a:gd name="T9" fmla="*/ 0 h 15"/>
                <a:gd name="T10" fmla="*/ 5 w 52"/>
                <a:gd name="T11" fmla="*/ 0 h 15"/>
                <a:gd name="T12" fmla="*/ 0 w 5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7353931" y="4406094"/>
              <a:ext cx="246968" cy="177795"/>
            </a:xfrm>
            <a:custGeom>
              <a:avLst/>
              <a:gdLst>
                <a:gd name="T0" fmla="*/ 3 w 278"/>
                <a:gd name="T1" fmla="*/ 8 h 207"/>
                <a:gd name="T2" fmla="*/ 3 w 278"/>
                <a:gd name="T3" fmla="*/ 8 h 207"/>
                <a:gd name="T4" fmla="*/ 7 w 278"/>
                <a:gd name="T5" fmla="*/ 11 h 207"/>
                <a:gd name="T6" fmla="*/ 11 w 278"/>
                <a:gd name="T7" fmla="*/ 11 h 207"/>
                <a:gd name="T8" fmla="*/ 13 w 278"/>
                <a:gd name="T9" fmla="*/ 8 h 207"/>
                <a:gd name="T10" fmla="*/ 18 w 278"/>
                <a:gd name="T11" fmla="*/ 11 h 207"/>
                <a:gd name="T12" fmla="*/ 20 w 278"/>
                <a:gd name="T13" fmla="*/ 8 h 207"/>
                <a:gd name="T14" fmla="*/ 26 w 278"/>
                <a:gd name="T15" fmla="*/ 0 h 207"/>
                <a:gd name="T16" fmla="*/ 33 w 278"/>
                <a:gd name="T17" fmla="*/ 0 h 207"/>
                <a:gd name="T18" fmla="*/ 31 w 278"/>
                <a:gd name="T19" fmla="*/ 5 h 207"/>
                <a:gd name="T20" fmla="*/ 33 w 278"/>
                <a:gd name="T21" fmla="*/ 6 h 207"/>
                <a:gd name="T22" fmla="*/ 31 w 278"/>
                <a:gd name="T23" fmla="*/ 8 h 207"/>
                <a:gd name="T24" fmla="*/ 36 w 278"/>
                <a:gd name="T25" fmla="*/ 11 h 207"/>
                <a:gd name="T26" fmla="*/ 33 w 278"/>
                <a:gd name="T27" fmla="*/ 12 h 207"/>
                <a:gd name="T28" fmla="*/ 29 w 278"/>
                <a:gd name="T29" fmla="*/ 17 h 207"/>
                <a:gd name="T30" fmla="*/ 26 w 278"/>
                <a:gd name="T31" fmla="*/ 20 h 207"/>
                <a:gd name="T32" fmla="*/ 29 w 278"/>
                <a:gd name="T33" fmla="*/ 20 h 207"/>
                <a:gd name="T34" fmla="*/ 26 w 278"/>
                <a:gd name="T35" fmla="*/ 24 h 207"/>
                <a:gd name="T36" fmla="*/ 22 w 278"/>
                <a:gd name="T37" fmla="*/ 26 h 207"/>
                <a:gd name="T38" fmla="*/ 20 w 278"/>
                <a:gd name="T39" fmla="*/ 24 h 207"/>
                <a:gd name="T40" fmla="*/ 16 w 278"/>
                <a:gd name="T41" fmla="*/ 24 h 207"/>
                <a:gd name="T42" fmla="*/ 11 w 278"/>
                <a:gd name="T43" fmla="*/ 24 h 207"/>
                <a:gd name="T44" fmla="*/ 11 w 278"/>
                <a:gd name="T45" fmla="*/ 22 h 207"/>
                <a:gd name="T46" fmla="*/ 7 w 278"/>
                <a:gd name="T47" fmla="*/ 22 h 207"/>
                <a:gd name="T48" fmla="*/ 5 w 278"/>
                <a:gd name="T49" fmla="*/ 18 h 207"/>
                <a:gd name="T50" fmla="*/ 3 w 278"/>
                <a:gd name="T51" fmla="*/ 14 h 207"/>
                <a:gd name="T52" fmla="*/ 0 w 278"/>
                <a:gd name="T53" fmla="*/ 11 h 207"/>
                <a:gd name="T54" fmla="*/ 3 w 278"/>
                <a:gd name="T55" fmla="*/ 8 h 2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8"/>
                <a:gd name="T85" fmla="*/ 0 h 207"/>
                <a:gd name="T86" fmla="*/ 278 w 278"/>
                <a:gd name="T87" fmla="*/ 207 h 2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8" h="207">
                  <a:moveTo>
                    <a:pt x="17" y="63"/>
                  </a:moveTo>
                  <a:lnTo>
                    <a:pt x="17" y="63"/>
                  </a:lnTo>
                  <a:lnTo>
                    <a:pt x="52" y="81"/>
                  </a:lnTo>
                  <a:lnTo>
                    <a:pt x="86" y="81"/>
                  </a:lnTo>
                  <a:lnTo>
                    <a:pt x="104" y="63"/>
                  </a:lnTo>
                  <a:lnTo>
                    <a:pt x="138" y="81"/>
                  </a:lnTo>
                  <a:lnTo>
                    <a:pt x="155" y="63"/>
                  </a:lnTo>
                  <a:lnTo>
                    <a:pt x="207" y="0"/>
                  </a:lnTo>
                  <a:lnTo>
                    <a:pt x="261" y="0"/>
                  </a:lnTo>
                  <a:lnTo>
                    <a:pt x="244" y="33"/>
                  </a:lnTo>
                  <a:lnTo>
                    <a:pt x="261" y="48"/>
                  </a:lnTo>
                  <a:lnTo>
                    <a:pt x="244" y="63"/>
                  </a:lnTo>
                  <a:lnTo>
                    <a:pt x="278" y="81"/>
                  </a:lnTo>
                  <a:lnTo>
                    <a:pt x="261" y="96"/>
                  </a:lnTo>
                  <a:lnTo>
                    <a:pt x="224" y="129"/>
                  </a:lnTo>
                  <a:lnTo>
                    <a:pt x="207" y="159"/>
                  </a:lnTo>
                  <a:lnTo>
                    <a:pt x="224" y="159"/>
                  </a:lnTo>
                  <a:lnTo>
                    <a:pt x="207" y="192"/>
                  </a:lnTo>
                  <a:lnTo>
                    <a:pt x="173" y="207"/>
                  </a:lnTo>
                  <a:lnTo>
                    <a:pt x="155" y="192"/>
                  </a:lnTo>
                  <a:lnTo>
                    <a:pt x="121" y="192"/>
                  </a:lnTo>
                  <a:lnTo>
                    <a:pt x="86" y="192"/>
                  </a:lnTo>
                  <a:lnTo>
                    <a:pt x="86" y="176"/>
                  </a:lnTo>
                  <a:lnTo>
                    <a:pt x="52" y="176"/>
                  </a:lnTo>
                  <a:lnTo>
                    <a:pt x="34" y="144"/>
                  </a:lnTo>
                  <a:lnTo>
                    <a:pt x="17" y="111"/>
                  </a:lnTo>
                  <a:lnTo>
                    <a:pt x="0" y="81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7891969" y="4501830"/>
              <a:ext cx="241676" cy="191471"/>
            </a:xfrm>
            <a:custGeom>
              <a:avLst/>
              <a:gdLst>
                <a:gd name="T0" fmla="*/ 34 w 275"/>
                <a:gd name="T1" fmla="*/ 8 h 225"/>
                <a:gd name="T2" fmla="*/ 34 w 275"/>
                <a:gd name="T3" fmla="*/ 8 h 225"/>
                <a:gd name="T4" fmla="*/ 34 w 275"/>
                <a:gd name="T5" fmla="*/ 16 h 225"/>
                <a:gd name="T6" fmla="*/ 34 w 275"/>
                <a:gd name="T7" fmla="*/ 28 h 225"/>
                <a:gd name="T8" fmla="*/ 30 w 275"/>
                <a:gd name="T9" fmla="*/ 24 h 225"/>
                <a:gd name="T10" fmla="*/ 23 w 275"/>
                <a:gd name="T11" fmla="*/ 26 h 225"/>
                <a:gd name="T12" fmla="*/ 25 w 275"/>
                <a:gd name="T13" fmla="*/ 22 h 225"/>
                <a:gd name="T14" fmla="*/ 23 w 275"/>
                <a:gd name="T15" fmla="*/ 18 h 225"/>
                <a:gd name="T16" fmla="*/ 8 w 275"/>
                <a:gd name="T17" fmla="*/ 10 h 225"/>
                <a:gd name="T18" fmla="*/ 6 w 275"/>
                <a:gd name="T19" fmla="*/ 12 h 225"/>
                <a:gd name="T20" fmla="*/ 6 w 275"/>
                <a:gd name="T21" fmla="*/ 10 h 225"/>
                <a:gd name="T22" fmla="*/ 4 w 275"/>
                <a:gd name="T23" fmla="*/ 8 h 225"/>
                <a:gd name="T24" fmla="*/ 8 w 275"/>
                <a:gd name="T25" fmla="*/ 8 h 225"/>
                <a:gd name="T26" fmla="*/ 10 w 275"/>
                <a:gd name="T27" fmla="*/ 6 h 225"/>
                <a:gd name="T28" fmla="*/ 4 w 275"/>
                <a:gd name="T29" fmla="*/ 6 h 225"/>
                <a:gd name="T30" fmla="*/ 2 w 275"/>
                <a:gd name="T31" fmla="*/ 4 h 225"/>
                <a:gd name="T32" fmla="*/ 0 w 275"/>
                <a:gd name="T33" fmla="*/ 4 h 225"/>
                <a:gd name="T34" fmla="*/ 4 w 275"/>
                <a:gd name="T35" fmla="*/ 0 h 225"/>
                <a:gd name="T36" fmla="*/ 6 w 275"/>
                <a:gd name="T37" fmla="*/ 0 h 225"/>
                <a:gd name="T38" fmla="*/ 10 w 275"/>
                <a:gd name="T39" fmla="*/ 2 h 225"/>
                <a:gd name="T40" fmla="*/ 10 w 275"/>
                <a:gd name="T41" fmla="*/ 6 h 225"/>
                <a:gd name="T42" fmla="*/ 14 w 275"/>
                <a:gd name="T43" fmla="*/ 10 h 225"/>
                <a:gd name="T44" fmla="*/ 19 w 275"/>
                <a:gd name="T45" fmla="*/ 6 h 225"/>
                <a:gd name="T46" fmla="*/ 23 w 275"/>
                <a:gd name="T47" fmla="*/ 4 h 225"/>
                <a:gd name="T48" fmla="*/ 34 w 275"/>
                <a:gd name="T49" fmla="*/ 8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5"/>
                <a:gd name="T76" fmla="*/ 0 h 225"/>
                <a:gd name="T77" fmla="*/ 275 w 275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5" h="225">
                  <a:moveTo>
                    <a:pt x="275" y="65"/>
                  </a:moveTo>
                  <a:lnTo>
                    <a:pt x="275" y="65"/>
                  </a:lnTo>
                  <a:lnTo>
                    <a:pt x="275" y="129"/>
                  </a:lnTo>
                  <a:lnTo>
                    <a:pt x="275" y="225"/>
                  </a:lnTo>
                  <a:lnTo>
                    <a:pt x="240" y="192"/>
                  </a:lnTo>
                  <a:lnTo>
                    <a:pt x="189" y="209"/>
                  </a:lnTo>
                  <a:lnTo>
                    <a:pt x="206" y="177"/>
                  </a:lnTo>
                  <a:lnTo>
                    <a:pt x="189" y="144"/>
                  </a:lnTo>
                  <a:lnTo>
                    <a:pt x="68" y="81"/>
                  </a:lnTo>
                  <a:lnTo>
                    <a:pt x="52" y="96"/>
                  </a:lnTo>
                  <a:lnTo>
                    <a:pt x="52" y="81"/>
                  </a:lnTo>
                  <a:lnTo>
                    <a:pt x="35" y="65"/>
                  </a:lnTo>
                  <a:lnTo>
                    <a:pt x="68" y="65"/>
                  </a:lnTo>
                  <a:lnTo>
                    <a:pt x="85" y="48"/>
                  </a:lnTo>
                  <a:lnTo>
                    <a:pt x="35" y="48"/>
                  </a:lnTo>
                  <a:lnTo>
                    <a:pt x="18" y="33"/>
                  </a:lnTo>
                  <a:lnTo>
                    <a:pt x="0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85" y="18"/>
                  </a:lnTo>
                  <a:lnTo>
                    <a:pt x="85" y="48"/>
                  </a:lnTo>
                  <a:lnTo>
                    <a:pt x="119" y="81"/>
                  </a:lnTo>
                  <a:lnTo>
                    <a:pt x="154" y="48"/>
                  </a:lnTo>
                  <a:lnTo>
                    <a:pt x="189" y="33"/>
                  </a:lnTo>
                  <a:lnTo>
                    <a:pt x="275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133645" y="4556536"/>
              <a:ext cx="231092" cy="177795"/>
            </a:xfrm>
            <a:custGeom>
              <a:avLst/>
              <a:gdLst>
                <a:gd name="T0" fmla="*/ 0 w 261"/>
                <a:gd name="T1" fmla="*/ 20 h 208"/>
                <a:gd name="T2" fmla="*/ 0 w 261"/>
                <a:gd name="T3" fmla="*/ 20 h 208"/>
                <a:gd name="T4" fmla="*/ 0 w 261"/>
                <a:gd name="T5" fmla="*/ 8 h 208"/>
                <a:gd name="T6" fmla="*/ 0 w 261"/>
                <a:gd name="T7" fmla="*/ 0 h 208"/>
                <a:gd name="T8" fmla="*/ 9 w 261"/>
                <a:gd name="T9" fmla="*/ 2 h 208"/>
                <a:gd name="T10" fmla="*/ 16 w 261"/>
                <a:gd name="T11" fmla="*/ 6 h 208"/>
                <a:gd name="T12" fmla="*/ 16 w 261"/>
                <a:gd name="T13" fmla="*/ 8 h 208"/>
                <a:gd name="T14" fmla="*/ 24 w 261"/>
                <a:gd name="T15" fmla="*/ 12 h 208"/>
                <a:gd name="T16" fmla="*/ 20 w 261"/>
                <a:gd name="T17" fmla="*/ 14 h 208"/>
                <a:gd name="T18" fmla="*/ 22 w 261"/>
                <a:gd name="T19" fmla="*/ 14 h 208"/>
                <a:gd name="T20" fmla="*/ 24 w 261"/>
                <a:gd name="T21" fmla="*/ 15 h 208"/>
                <a:gd name="T22" fmla="*/ 27 w 261"/>
                <a:gd name="T23" fmla="*/ 20 h 208"/>
                <a:gd name="T24" fmla="*/ 29 w 261"/>
                <a:gd name="T25" fmla="*/ 20 h 208"/>
                <a:gd name="T26" fmla="*/ 29 w 261"/>
                <a:gd name="T27" fmla="*/ 22 h 208"/>
                <a:gd name="T28" fmla="*/ 33 w 261"/>
                <a:gd name="T29" fmla="*/ 24 h 208"/>
                <a:gd name="T30" fmla="*/ 33 w 261"/>
                <a:gd name="T31" fmla="*/ 26 h 208"/>
                <a:gd name="T32" fmla="*/ 22 w 261"/>
                <a:gd name="T33" fmla="*/ 24 h 208"/>
                <a:gd name="T34" fmla="*/ 18 w 261"/>
                <a:gd name="T35" fmla="*/ 15 h 208"/>
                <a:gd name="T36" fmla="*/ 13 w 261"/>
                <a:gd name="T37" fmla="*/ 15 h 208"/>
                <a:gd name="T38" fmla="*/ 11 w 261"/>
                <a:gd name="T39" fmla="*/ 15 h 208"/>
                <a:gd name="T40" fmla="*/ 7 w 261"/>
                <a:gd name="T41" fmla="*/ 18 h 208"/>
                <a:gd name="T42" fmla="*/ 9 w 261"/>
                <a:gd name="T43" fmla="*/ 20 h 208"/>
                <a:gd name="T44" fmla="*/ 5 w 261"/>
                <a:gd name="T45" fmla="*/ 20 h 208"/>
                <a:gd name="T46" fmla="*/ 0 w 261"/>
                <a:gd name="T47" fmla="*/ 2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208"/>
                <a:gd name="T74" fmla="*/ 261 w 261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208">
                  <a:moveTo>
                    <a:pt x="0" y="160"/>
                  </a:moveTo>
                  <a:lnTo>
                    <a:pt x="0" y="160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9" y="16"/>
                  </a:lnTo>
                  <a:lnTo>
                    <a:pt x="121" y="48"/>
                  </a:lnTo>
                  <a:lnTo>
                    <a:pt x="121" y="64"/>
                  </a:lnTo>
                  <a:lnTo>
                    <a:pt x="192" y="96"/>
                  </a:lnTo>
                  <a:lnTo>
                    <a:pt x="157" y="112"/>
                  </a:lnTo>
                  <a:lnTo>
                    <a:pt x="175" y="112"/>
                  </a:lnTo>
                  <a:lnTo>
                    <a:pt x="192" y="127"/>
                  </a:lnTo>
                  <a:lnTo>
                    <a:pt x="209" y="160"/>
                  </a:lnTo>
                  <a:lnTo>
                    <a:pt x="226" y="160"/>
                  </a:lnTo>
                  <a:lnTo>
                    <a:pt x="226" y="175"/>
                  </a:lnTo>
                  <a:lnTo>
                    <a:pt x="261" y="192"/>
                  </a:lnTo>
                  <a:lnTo>
                    <a:pt x="261" y="208"/>
                  </a:lnTo>
                  <a:lnTo>
                    <a:pt x="175" y="192"/>
                  </a:lnTo>
                  <a:lnTo>
                    <a:pt x="140" y="127"/>
                  </a:lnTo>
                  <a:lnTo>
                    <a:pt x="104" y="127"/>
                  </a:lnTo>
                  <a:lnTo>
                    <a:pt x="86" y="127"/>
                  </a:lnTo>
                  <a:lnTo>
                    <a:pt x="52" y="144"/>
                  </a:lnTo>
                  <a:lnTo>
                    <a:pt x="69" y="160"/>
                  </a:lnTo>
                  <a:lnTo>
                    <a:pt x="34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782598" y="3599179"/>
              <a:ext cx="75855" cy="109412"/>
            </a:xfrm>
            <a:custGeom>
              <a:avLst/>
              <a:gdLst>
                <a:gd name="T0" fmla="*/ 0 w 86"/>
                <a:gd name="T1" fmla="*/ 4 h 128"/>
                <a:gd name="T2" fmla="*/ 0 w 86"/>
                <a:gd name="T3" fmla="*/ 4 h 128"/>
                <a:gd name="T4" fmla="*/ 6 w 86"/>
                <a:gd name="T5" fmla="*/ 0 h 128"/>
                <a:gd name="T6" fmla="*/ 9 w 86"/>
                <a:gd name="T7" fmla="*/ 4 h 128"/>
                <a:gd name="T8" fmla="*/ 11 w 86"/>
                <a:gd name="T9" fmla="*/ 10 h 128"/>
                <a:gd name="T10" fmla="*/ 9 w 86"/>
                <a:gd name="T11" fmla="*/ 14 h 128"/>
                <a:gd name="T12" fmla="*/ 0 w 86"/>
                <a:gd name="T13" fmla="*/ 16 h 128"/>
                <a:gd name="T14" fmla="*/ 0 w 86"/>
                <a:gd name="T15" fmla="*/ 14 h 128"/>
                <a:gd name="T16" fmla="*/ 0 w 86"/>
                <a:gd name="T17" fmla="*/ 12 h 128"/>
                <a:gd name="T18" fmla="*/ 0 w 86"/>
                <a:gd name="T19" fmla="*/ 6 h 128"/>
                <a:gd name="T20" fmla="*/ 0 w 86"/>
                <a:gd name="T21" fmla="*/ 4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28"/>
                <a:gd name="T35" fmla="*/ 86 w 86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28">
                  <a:moveTo>
                    <a:pt x="0" y="32"/>
                  </a:moveTo>
                  <a:lnTo>
                    <a:pt x="0" y="32"/>
                  </a:lnTo>
                  <a:lnTo>
                    <a:pt x="51" y="0"/>
                  </a:lnTo>
                  <a:lnTo>
                    <a:pt x="69" y="32"/>
                  </a:lnTo>
                  <a:lnTo>
                    <a:pt x="86" y="80"/>
                  </a:lnTo>
                  <a:lnTo>
                    <a:pt x="69" y="113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736732" y="3491476"/>
              <a:ext cx="153473" cy="135056"/>
            </a:xfrm>
            <a:custGeom>
              <a:avLst/>
              <a:gdLst>
                <a:gd name="T0" fmla="*/ 22 w 172"/>
                <a:gd name="T1" fmla="*/ 0 h 159"/>
                <a:gd name="T2" fmla="*/ 22 w 172"/>
                <a:gd name="T3" fmla="*/ 0 h 159"/>
                <a:gd name="T4" fmla="*/ 20 w 172"/>
                <a:gd name="T5" fmla="*/ 0 h 159"/>
                <a:gd name="T6" fmla="*/ 16 w 172"/>
                <a:gd name="T7" fmla="*/ 2 h 159"/>
                <a:gd name="T8" fmla="*/ 13 w 172"/>
                <a:gd name="T9" fmla="*/ 2 h 159"/>
                <a:gd name="T10" fmla="*/ 11 w 172"/>
                <a:gd name="T11" fmla="*/ 3 h 159"/>
                <a:gd name="T12" fmla="*/ 9 w 172"/>
                <a:gd name="T13" fmla="*/ 3 h 159"/>
                <a:gd name="T14" fmla="*/ 0 w 172"/>
                <a:gd name="T15" fmla="*/ 9 h 159"/>
                <a:gd name="T16" fmla="*/ 0 w 172"/>
                <a:gd name="T17" fmla="*/ 12 h 159"/>
                <a:gd name="T18" fmla="*/ 3 w 172"/>
                <a:gd name="T19" fmla="*/ 12 h 159"/>
                <a:gd name="T20" fmla="*/ 0 w 172"/>
                <a:gd name="T21" fmla="*/ 18 h 159"/>
                <a:gd name="T22" fmla="*/ 3 w 172"/>
                <a:gd name="T23" fmla="*/ 19 h 159"/>
                <a:gd name="T24" fmla="*/ 5 w 172"/>
                <a:gd name="T25" fmla="*/ 19 h 159"/>
                <a:gd name="T26" fmla="*/ 7 w 172"/>
                <a:gd name="T27" fmla="*/ 19 h 159"/>
                <a:gd name="T28" fmla="*/ 13 w 172"/>
                <a:gd name="T29" fmla="*/ 15 h 159"/>
                <a:gd name="T30" fmla="*/ 9 w 172"/>
                <a:gd name="T31" fmla="*/ 14 h 159"/>
                <a:gd name="T32" fmla="*/ 9 w 172"/>
                <a:gd name="T33" fmla="*/ 12 h 159"/>
                <a:gd name="T34" fmla="*/ 18 w 172"/>
                <a:gd name="T35" fmla="*/ 8 h 159"/>
                <a:gd name="T36" fmla="*/ 18 w 172"/>
                <a:gd name="T37" fmla="*/ 3 h 159"/>
                <a:gd name="T38" fmla="*/ 22 w 172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59"/>
                <a:gd name="T62" fmla="*/ 172 w 172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59">
                  <a:moveTo>
                    <a:pt x="172" y="0"/>
                  </a:moveTo>
                  <a:lnTo>
                    <a:pt x="172" y="0"/>
                  </a:lnTo>
                  <a:lnTo>
                    <a:pt x="155" y="0"/>
                  </a:lnTo>
                  <a:lnTo>
                    <a:pt x="121" y="16"/>
                  </a:lnTo>
                  <a:lnTo>
                    <a:pt x="103" y="16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0" y="79"/>
                  </a:lnTo>
                  <a:lnTo>
                    <a:pt x="0" y="96"/>
                  </a:lnTo>
                  <a:lnTo>
                    <a:pt x="17" y="96"/>
                  </a:lnTo>
                  <a:lnTo>
                    <a:pt x="0" y="144"/>
                  </a:lnTo>
                  <a:lnTo>
                    <a:pt x="17" y="159"/>
                  </a:lnTo>
                  <a:lnTo>
                    <a:pt x="34" y="159"/>
                  </a:lnTo>
                  <a:lnTo>
                    <a:pt x="52" y="159"/>
                  </a:lnTo>
                  <a:lnTo>
                    <a:pt x="103" y="127"/>
                  </a:lnTo>
                  <a:lnTo>
                    <a:pt x="69" y="112"/>
                  </a:lnTo>
                  <a:lnTo>
                    <a:pt x="69" y="96"/>
                  </a:lnTo>
                  <a:lnTo>
                    <a:pt x="138" y="64"/>
                  </a:lnTo>
                  <a:lnTo>
                    <a:pt x="138" y="31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433314" y="2040054"/>
              <a:ext cx="28225" cy="41030"/>
            </a:xfrm>
            <a:custGeom>
              <a:avLst/>
              <a:gdLst>
                <a:gd name="T0" fmla="*/ 4 w 33"/>
                <a:gd name="T1" fmla="*/ 6 h 48"/>
                <a:gd name="T2" fmla="*/ 4 w 33"/>
                <a:gd name="T3" fmla="*/ 6 h 48"/>
                <a:gd name="T4" fmla="*/ 4 w 33"/>
                <a:gd name="T5" fmla="*/ 3 h 48"/>
                <a:gd name="T6" fmla="*/ 0 w 33"/>
                <a:gd name="T7" fmla="*/ 0 h 48"/>
                <a:gd name="T8" fmla="*/ 0 w 33"/>
                <a:gd name="T9" fmla="*/ 3 h 48"/>
                <a:gd name="T10" fmla="*/ 4 w 33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433314" y="2040054"/>
              <a:ext cx="28225" cy="41030"/>
            </a:xfrm>
            <a:custGeom>
              <a:avLst/>
              <a:gdLst>
                <a:gd name="T0" fmla="*/ 4 w 33"/>
                <a:gd name="T1" fmla="*/ 6 h 48"/>
                <a:gd name="T2" fmla="*/ 4 w 33"/>
                <a:gd name="T3" fmla="*/ 6 h 48"/>
                <a:gd name="T4" fmla="*/ 4 w 33"/>
                <a:gd name="T5" fmla="*/ 3 h 48"/>
                <a:gd name="T6" fmla="*/ 0 w 33"/>
                <a:gd name="T7" fmla="*/ 0 h 48"/>
                <a:gd name="T8" fmla="*/ 0 w 33"/>
                <a:gd name="T9" fmla="*/ 3 h 48"/>
                <a:gd name="T10" fmla="*/ 4 w 33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418538" y="3681238"/>
              <a:ext cx="291070" cy="205148"/>
            </a:xfrm>
            <a:custGeom>
              <a:avLst/>
              <a:gdLst>
                <a:gd name="T0" fmla="*/ 37 w 330"/>
                <a:gd name="T1" fmla="*/ 3 h 240"/>
                <a:gd name="T2" fmla="*/ 37 w 330"/>
                <a:gd name="T3" fmla="*/ 3 h 240"/>
                <a:gd name="T4" fmla="*/ 40 w 330"/>
                <a:gd name="T5" fmla="*/ 3 h 240"/>
                <a:gd name="T6" fmla="*/ 41 w 330"/>
                <a:gd name="T7" fmla="*/ 12 h 240"/>
                <a:gd name="T8" fmla="*/ 33 w 330"/>
                <a:gd name="T9" fmla="*/ 15 h 240"/>
                <a:gd name="T10" fmla="*/ 33 w 330"/>
                <a:gd name="T11" fmla="*/ 16 h 240"/>
                <a:gd name="T12" fmla="*/ 26 w 330"/>
                <a:gd name="T13" fmla="*/ 21 h 240"/>
                <a:gd name="T14" fmla="*/ 18 w 330"/>
                <a:gd name="T15" fmla="*/ 24 h 240"/>
                <a:gd name="T16" fmla="*/ 15 w 330"/>
                <a:gd name="T17" fmla="*/ 27 h 240"/>
                <a:gd name="T18" fmla="*/ 15 w 330"/>
                <a:gd name="T19" fmla="*/ 30 h 240"/>
                <a:gd name="T20" fmla="*/ 0 w 330"/>
                <a:gd name="T21" fmla="*/ 28 h 240"/>
                <a:gd name="T22" fmla="*/ 5 w 330"/>
                <a:gd name="T23" fmla="*/ 28 h 240"/>
                <a:gd name="T24" fmla="*/ 9 w 330"/>
                <a:gd name="T25" fmla="*/ 24 h 240"/>
                <a:gd name="T26" fmla="*/ 11 w 330"/>
                <a:gd name="T27" fmla="*/ 21 h 240"/>
                <a:gd name="T28" fmla="*/ 11 w 330"/>
                <a:gd name="T29" fmla="*/ 16 h 240"/>
                <a:gd name="T30" fmla="*/ 13 w 330"/>
                <a:gd name="T31" fmla="*/ 12 h 240"/>
                <a:gd name="T32" fmla="*/ 15 w 330"/>
                <a:gd name="T33" fmla="*/ 9 h 240"/>
                <a:gd name="T34" fmla="*/ 21 w 330"/>
                <a:gd name="T35" fmla="*/ 6 h 240"/>
                <a:gd name="T36" fmla="*/ 24 w 330"/>
                <a:gd name="T37" fmla="*/ 0 h 240"/>
                <a:gd name="T38" fmla="*/ 26 w 330"/>
                <a:gd name="T39" fmla="*/ 0 h 240"/>
                <a:gd name="T40" fmla="*/ 28 w 330"/>
                <a:gd name="T41" fmla="*/ 3 h 240"/>
                <a:gd name="T42" fmla="*/ 35 w 330"/>
                <a:gd name="T43" fmla="*/ 3 h 240"/>
                <a:gd name="T44" fmla="*/ 37 w 330"/>
                <a:gd name="T45" fmla="*/ 3 h 2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0"/>
                <a:gd name="T70" fmla="*/ 0 h 240"/>
                <a:gd name="T71" fmla="*/ 330 w 330"/>
                <a:gd name="T72" fmla="*/ 240 h 2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0" h="240">
                  <a:moveTo>
                    <a:pt x="296" y="17"/>
                  </a:moveTo>
                  <a:lnTo>
                    <a:pt x="296" y="17"/>
                  </a:lnTo>
                  <a:lnTo>
                    <a:pt x="313" y="17"/>
                  </a:lnTo>
                  <a:lnTo>
                    <a:pt x="330" y="96"/>
                  </a:lnTo>
                  <a:lnTo>
                    <a:pt x="261" y="113"/>
                  </a:lnTo>
                  <a:lnTo>
                    <a:pt x="261" y="128"/>
                  </a:lnTo>
                  <a:lnTo>
                    <a:pt x="209" y="161"/>
                  </a:lnTo>
                  <a:lnTo>
                    <a:pt x="140" y="192"/>
                  </a:lnTo>
                  <a:lnTo>
                    <a:pt x="123" y="209"/>
                  </a:lnTo>
                  <a:lnTo>
                    <a:pt x="123" y="240"/>
                  </a:lnTo>
                  <a:lnTo>
                    <a:pt x="0" y="224"/>
                  </a:lnTo>
                  <a:lnTo>
                    <a:pt x="36" y="224"/>
                  </a:lnTo>
                  <a:lnTo>
                    <a:pt x="71" y="192"/>
                  </a:lnTo>
                  <a:lnTo>
                    <a:pt x="88" y="161"/>
                  </a:lnTo>
                  <a:lnTo>
                    <a:pt x="88" y="128"/>
                  </a:lnTo>
                  <a:lnTo>
                    <a:pt x="106" y="96"/>
                  </a:lnTo>
                  <a:lnTo>
                    <a:pt x="123" y="65"/>
                  </a:lnTo>
                  <a:lnTo>
                    <a:pt x="175" y="48"/>
                  </a:lnTo>
                  <a:lnTo>
                    <a:pt x="192" y="0"/>
                  </a:lnTo>
                  <a:lnTo>
                    <a:pt x="209" y="0"/>
                  </a:lnTo>
                  <a:lnTo>
                    <a:pt x="227" y="17"/>
                  </a:lnTo>
                  <a:lnTo>
                    <a:pt x="278" y="17"/>
                  </a:lnTo>
                  <a:lnTo>
                    <a:pt x="296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526145" y="3640209"/>
              <a:ext cx="490408" cy="437649"/>
            </a:xfrm>
            <a:custGeom>
              <a:avLst/>
              <a:gdLst>
                <a:gd name="T0" fmla="*/ 22 w 555"/>
                <a:gd name="T1" fmla="*/ 8 h 512"/>
                <a:gd name="T2" fmla="*/ 22 w 555"/>
                <a:gd name="T3" fmla="*/ 8 h 512"/>
                <a:gd name="T4" fmla="*/ 24 w 555"/>
                <a:gd name="T5" fmla="*/ 8 h 512"/>
                <a:gd name="T6" fmla="*/ 27 w 555"/>
                <a:gd name="T7" fmla="*/ 18 h 512"/>
                <a:gd name="T8" fmla="*/ 18 w 555"/>
                <a:gd name="T9" fmla="*/ 20 h 512"/>
                <a:gd name="T10" fmla="*/ 18 w 555"/>
                <a:gd name="T11" fmla="*/ 22 h 512"/>
                <a:gd name="T12" fmla="*/ 11 w 555"/>
                <a:gd name="T13" fmla="*/ 26 h 512"/>
                <a:gd name="T14" fmla="*/ 3 w 555"/>
                <a:gd name="T15" fmla="*/ 30 h 512"/>
                <a:gd name="T16" fmla="*/ 0 w 555"/>
                <a:gd name="T17" fmla="*/ 32 h 512"/>
                <a:gd name="T18" fmla="*/ 0 w 555"/>
                <a:gd name="T19" fmla="*/ 36 h 512"/>
                <a:gd name="T20" fmla="*/ 13 w 555"/>
                <a:gd name="T21" fmla="*/ 44 h 512"/>
                <a:gd name="T22" fmla="*/ 33 w 555"/>
                <a:gd name="T23" fmla="*/ 58 h 512"/>
                <a:gd name="T24" fmla="*/ 35 w 555"/>
                <a:gd name="T25" fmla="*/ 60 h 512"/>
                <a:gd name="T26" fmla="*/ 40 w 555"/>
                <a:gd name="T27" fmla="*/ 62 h 512"/>
                <a:gd name="T28" fmla="*/ 42 w 555"/>
                <a:gd name="T29" fmla="*/ 64 h 512"/>
                <a:gd name="T30" fmla="*/ 44 w 555"/>
                <a:gd name="T31" fmla="*/ 64 h 512"/>
                <a:gd name="T32" fmla="*/ 48 w 555"/>
                <a:gd name="T33" fmla="*/ 64 h 512"/>
                <a:gd name="T34" fmla="*/ 70 w 555"/>
                <a:gd name="T35" fmla="*/ 50 h 512"/>
                <a:gd name="T36" fmla="*/ 68 w 555"/>
                <a:gd name="T37" fmla="*/ 46 h 512"/>
                <a:gd name="T38" fmla="*/ 65 w 555"/>
                <a:gd name="T39" fmla="*/ 46 h 512"/>
                <a:gd name="T40" fmla="*/ 61 w 555"/>
                <a:gd name="T41" fmla="*/ 40 h 512"/>
                <a:gd name="T42" fmla="*/ 63 w 555"/>
                <a:gd name="T43" fmla="*/ 38 h 512"/>
                <a:gd name="T44" fmla="*/ 63 w 555"/>
                <a:gd name="T45" fmla="*/ 34 h 512"/>
                <a:gd name="T46" fmla="*/ 63 w 555"/>
                <a:gd name="T47" fmla="*/ 30 h 512"/>
                <a:gd name="T48" fmla="*/ 61 w 555"/>
                <a:gd name="T49" fmla="*/ 28 h 512"/>
                <a:gd name="T50" fmla="*/ 61 w 555"/>
                <a:gd name="T51" fmla="*/ 26 h 512"/>
                <a:gd name="T52" fmla="*/ 61 w 555"/>
                <a:gd name="T53" fmla="*/ 20 h 512"/>
                <a:gd name="T54" fmla="*/ 57 w 555"/>
                <a:gd name="T55" fmla="*/ 18 h 512"/>
                <a:gd name="T56" fmla="*/ 55 w 555"/>
                <a:gd name="T57" fmla="*/ 14 h 512"/>
                <a:gd name="T58" fmla="*/ 59 w 555"/>
                <a:gd name="T59" fmla="*/ 10 h 512"/>
                <a:gd name="T60" fmla="*/ 57 w 555"/>
                <a:gd name="T61" fmla="*/ 2 h 512"/>
                <a:gd name="T62" fmla="*/ 59 w 555"/>
                <a:gd name="T63" fmla="*/ 0 h 512"/>
                <a:gd name="T64" fmla="*/ 57 w 555"/>
                <a:gd name="T65" fmla="*/ 2 h 512"/>
                <a:gd name="T66" fmla="*/ 50 w 555"/>
                <a:gd name="T67" fmla="*/ 0 h 512"/>
                <a:gd name="T68" fmla="*/ 48 w 555"/>
                <a:gd name="T69" fmla="*/ 2 h 512"/>
                <a:gd name="T70" fmla="*/ 44 w 555"/>
                <a:gd name="T71" fmla="*/ 0 h 512"/>
                <a:gd name="T72" fmla="*/ 40 w 555"/>
                <a:gd name="T73" fmla="*/ 2 h 512"/>
                <a:gd name="T74" fmla="*/ 33 w 555"/>
                <a:gd name="T75" fmla="*/ 2 h 512"/>
                <a:gd name="T76" fmla="*/ 22 w 555"/>
                <a:gd name="T77" fmla="*/ 8 h 5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5"/>
                <a:gd name="T118" fmla="*/ 0 h 512"/>
                <a:gd name="T119" fmla="*/ 555 w 555"/>
                <a:gd name="T120" fmla="*/ 512 h 5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5" h="512">
                  <a:moveTo>
                    <a:pt x="173" y="65"/>
                  </a:moveTo>
                  <a:lnTo>
                    <a:pt x="173" y="65"/>
                  </a:lnTo>
                  <a:lnTo>
                    <a:pt x="192" y="65"/>
                  </a:lnTo>
                  <a:lnTo>
                    <a:pt x="209" y="144"/>
                  </a:lnTo>
                  <a:lnTo>
                    <a:pt x="138" y="161"/>
                  </a:lnTo>
                  <a:lnTo>
                    <a:pt x="138" y="176"/>
                  </a:lnTo>
                  <a:lnTo>
                    <a:pt x="86" y="209"/>
                  </a:lnTo>
                  <a:lnTo>
                    <a:pt x="17" y="240"/>
                  </a:lnTo>
                  <a:lnTo>
                    <a:pt x="0" y="257"/>
                  </a:lnTo>
                  <a:lnTo>
                    <a:pt x="0" y="288"/>
                  </a:lnTo>
                  <a:lnTo>
                    <a:pt x="104" y="353"/>
                  </a:lnTo>
                  <a:lnTo>
                    <a:pt x="261" y="464"/>
                  </a:lnTo>
                  <a:lnTo>
                    <a:pt x="278" y="480"/>
                  </a:lnTo>
                  <a:lnTo>
                    <a:pt x="313" y="497"/>
                  </a:lnTo>
                  <a:lnTo>
                    <a:pt x="330" y="512"/>
                  </a:lnTo>
                  <a:lnTo>
                    <a:pt x="347" y="512"/>
                  </a:lnTo>
                  <a:lnTo>
                    <a:pt x="382" y="512"/>
                  </a:lnTo>
                  <a:lnTo>
                    <a:pt x="555" y="401"/>
                  </a:lnTo>
                  <a:lnTo>
                    <a:pt x="537" y="368"/>
                  </a:lnTo>
                  <a:lnTo>
                    <a:pt x="520" y="368"/>
                  </a:lnTo>
                  <a:lnTo>
                    <a:pt x="486" y="320"/>
                  </a:lnTo>
                  <a:lnTo>
                    <a:pt x="503" y="305"/>
                  </a:lnTo>
                  <a:lnTo>
                    <a:pt x="503" y="272"/>
                  </a:lnTo>
                  <a:lnTo>
                    <a:pt x="503" y="240"/>
                  </a:lnTo>
                  <a:lnTo>
                    <a:pt x="486" y="224"/>
                  </a:lnTo>
                  <a:lnTo>
                    <a:pt x="486" y="209"/>
                  </a:lnTo>
                  <a:lnTo>
                    <a:pt x="486" y="161"/>
                  </a:lnTo>
                  <a:lnTo>
                    <a:pt x="451" y="144"/>
                  </a:lnTo>
                  <a:lnTo>
                    <a:pt x="434" y="113"/>
                  </a:lnTo>
                  <a:lnTo>
                    <a:pt x="468" y="80"/>
                  </a:lnTo>
                  <a:lnTo>
                    <a:pt x="451" y="17"/>
                  </a:lnTo>
                  <a:lnTo>
                    <a:pt x="468" y="0"/>
                  </a:lnTo>
                  <a:lnTo>
                    <a:pt x="451" y="17"/>
                  </a:lnTo>
                  <a:lnTo>
                    <a:pt x="399" y="0"/>
                  </a:lnTo>
                  <a:lnTo>
                    <a:pt x="382" y="17"/>
                  </a:lnTo>
                  <a:lnTo>
                    <a:pt x="347" y="0"/>
                  </a:lnTo>
                  <a:lnTo>
                    <a:pt x="313" y="17"/>
                  </a:lnTo>
                  <a:lnTo>
                    <a:pt x="261" y="17"/>
                  </a:lnTo>
                  <a:lnTo>
                    <a:pt x="173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907182" y="3640209"/>
              <a:ext cx="93495" cy="179505"/>
            </a:xfrm>
            <a:custGeom>
              <a:avLst/>
              <a:gdLst>
                <a:gd name="T0" fmla="*/ 14 w 105"/>
                <a:gd name="T1" fmla="*/ 16 h 209"/>
                <a:gd name="T2" fmla="*/ 14 w 105"/>
                <a:gd name="T3" fmla="*/ 16 h 209"/>
                <a:gd name="T4" fmla="*/ 14 w 105"/>
                <a:gd name="T5" fmla="*/ 18 h 209"/>
                <a:gd name="T6" fmla="*/ 9 w 105"/>
                <a:gd name="T7" fmla="*/ 22 h 209"/>
                <a:gd name="T8" fmla="*/ 9 w 105"/>
                <a:gd name="T9" fmla="*/ 24 h 209"/>
                <a:gd name="T10" fmla="*/ 7 w 105"/>
                <a:gd name="T11" fmla="*/ 27 h 209"/>
                <a:gd name="T12" fmla="*/ 7 w 105"/>
                <a:gd name="T13" fmla="*/ 21 h 209"/>
                <a:gd name="T14" fmla="*/ 3 w 105"/>
                <a:gd name="T15" fmla="*/ 18 h 209"/>
                <a:gd name="T16" fmla="*/ 0 w 105"/>
                <a:gd name="T17" fmla="*/ 15 h 209"/>
                <a:gd name="T18" fmla="*/ 5 w 105"/>
                <a:gd name="T19" fmla="*/ 10 h 209"/>
                <a:gd name="T20" fmla="*/ 3 w 105"/>
                <a:gd name="T21" fmla="*/ 3 h 209"/>
                <a:gd name="T22" fmla="*/ 5 w 105"/>
                <a:gd name="T23" fmla="*/ 0 h 209"/>
                <a:gd name="T24" fmla="*/ 9 w 105"/>
                <a:gd name="T25" fmla="*/ 0 h 209"/>
                <a:gd name="T26" fmla="*/ 11 w 105"/>
                <a:gd name="T27" fmla="*/ 3 h 209"/>
                <a:gd name="T28" fmla="*/ 14 w 105"/>
                <a:gd name="T29" fmla="*/ 0 h 209"/>
                <a:gd name="T30" fmla="*/ 11 w 105"/>
                <a:gd name="T31" fmla="*/ 4 h 209"/>
                <a:gd name="T32" fmla="*/ 14 w 105"/>
                <a:gd name="T33" fmla="*/ 9 h 209"/>
                <a:gd name="T34" fmla="*/ 9 w 105"/>
                <a:gd name="T35" fmla="*/ 12 h 209"/>
                <a:gd name="T36" fmla="*/ 9 w 105"/>
                <a:gd name="T37" fmla="*/ 15 h 209"/>
                <a:gd name="T38" fmla="*/ 14 w 105"/>
                <a:gd name="T39" fmla="*/ 15 h 209"/>
                <a:gd name="T40" fmla="*/ 14 w 105"/>
                <a:gd name="T41" fmla="*/ 16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09"/>
                <a:gd name="T65" fmla="*/ 105 w 105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09">
                  <a:moveTo>
                    <a:pt x="105" y="128"/>
                  </a:moveTo>
                  <a:lnTo>
                    <a:pt x="105" y="128"/>
                  </a:lnTo>
                  <a:lnTo>
                    <a:pt x="105" y="144"/>
                  </a:lnTo>
                  <a:lnTo>
                    <a:pt x="71" y="176"/>
                  </a:lnTo>
                  <a:lnTo>
                    <a:pt x="71" y="192"/>
                  </a:lnTo>
                  <a:lnTo>
                    <a:pt x="54" y="209"/>
                  </a:lnTo>
                  <a:lnTo>
                    <a:pt x="54" y="161"/>
                  </a:lnTo>
                  <a:lnTo>
                    <a:pt x="17" y="144"/>
                  </a:lnTo>
                  <a:lnTo>
                    <a:pt x="0" y="113"/>
                  </a:lnTo>
                  <a:lnTo>
                    <a:pt x="34" y="80"/>
                  </a:lnTo>
                  <a:lnTo>
                    <a:pt x="17" y="17"/>
                  </a:lnTo>
                  <a:lnTo>
                    <a:pt x="34" y="0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05" y="0"/>
                  </a:lnTo>
                  <a:lnTo>
                    <a:pt x="88" y="32"/>
                  </a:lnTo>
                  <a:lnTo>
                    <a:pt x="105" y="65"/>
                  </a:lnTo>
                  <a:lnTo>
                    <a:pt x="71" y="96"/>
                  </a:lnTo>
                  <a:lnTo>
                    <a:pt x="71" y="113"/>
                  </a:lnTo>
                  <a:lnTo>
                    <a:pt x="105" y="113"/>
                  </a:lnTo>
                  <a:lnTo>
                    <a:pt x="105" y="12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953048" y="3749621"/>
              <a:ext cx="384565" cy="328237"/>
            </a:xfrm>
            <a:custGeom>
              <a:avLst/>
              <a:gdLst>
                <a:gd name="T0" fmla="*/ 9 w 435"/>
                <a:gd name="T1" fmla="*/ 35 h 384"/>
                <a:gd name="T2" fmla="*/ 9 w 435"/>
                <a:gd name="T3" fmla="*/ 35 h 384"/>
                <a:gd name="T4" fmla="*/ 7 w 435"/>
                <a:gd name="T5" fmla="*/ 30 h 384"/>
                <a:gd name="T6" fmla="*/ 5 w 435"/>
                <a:gd name="T7" fmla="*/ 30 h 384"/>
                <a:gd name="T8" fmla="*/ 0 w 435"/>
                <a:gd name="T9" fmla="*/ 24 h 384"/>
                <a:gd name="T10" fmla="*/ 3 w 435"/>
                <a:gd name="T11" fmla="*/ 23 h 384"/>
                <a:gd name="T12" fmla="*/ 3 w 435"/>
                <a:gd name="T13" fmla="*/ 18 h 384"/>
                <a:gd name="T14" fmla="*/ 3 w 435"/>
                <a:gd name="T15" fmla="*/ 14 h 384"/>
                <a:gd name="T16" fmla="*/ 0 w 435"/>
                <a:gd name="T17" fmla="*/ 12 h 384"/>
                <a:gd name="T18" fmla="*/ 0 w 435"/>
                <a:gd name="T19" fmla="*/ 11 h 384"/>
                <a:gd name="T20" fmla="*/ 3 w 435"/>
                <a:gd name="T21" fmla="*/ 8 h 384"/>
                <a:gd name="T22" fmla="*/ 3 w 435"/>
                <a:gd name="T23" fmla="*/ 6 h 384"/>
                <a:gd name="T24" fmla="*/ 7 w 435"/>
                <a:gd name="T25" fmla="*/ 2 h 384"/>
                <a:gd name="T26" fmla="*/ 7 w 435"/>
                <a:gd name="T27" fmla="*/ 0 h 384"/>
                <a:gd name="T28" fmla="*/ 11 w 435"/>
                <a:gd name="T29" fmla="*/ 0 h 384"/>
                <a:gd name="T30" fmla="*/ 18 w 435"/>
                <a:gd name="T31" fmla="*/ 2 h 384"/>
                <a:gd name="T32" fmla="*/ 22 w 435"/>
                <a:gd name="T33" fmla="*/ 2 h 384"/>
                <a:gd name="T34" fmla="*/ 22 w 435"/>
                <a:gd name="T35" fmla="*/ 6 h 384"/>
                <a:gd name="T36" fmla="*/ 35 w 435"/>
                <a:gd name="T37" fmla="*/ 11 h 384"/>
                <a:gd name="T38" fmla="*/ 37 w 435"/>
                <a:gd name="T39" fmla="*/ 8 h 384"/>
                <a:gd name="T40" fmla="*/ 37 w 435"/>
                <a:gd name="T41" fmla="*/ 5 h 384"/>
                <a:gd name="T42" fmla="*/ 44 w 435"/>
                <a:gd name="T43" fmla="*/ 0 h 384"/>
                <a:gd name="T44" fmla="*/ 48 w 435"/>
                <a:gd name="T45" fmla="*/ 2 h 384"/>
                <a:gd name="T46" fmla="*/ 48 w 435"/>
                <a:gd name="T47" fmla="*/ 5 h 384"/>
                <a:gd name="T48" fmla="*/ 55 w 435"/>
                <a:gd name="T49" fmla="*/ 5 h 384"/>
                <a:gd name="T50" fmla="*/ 53 w 435"/>
                <a:gd name="T51" fmla="*/ 12 h 384"/>
                <a:gd name="T52" fmla="*/ 55 w 435"/>
                <a:gd name="T53" fmla="*/ 17 h 384"/>
                <a:gd name="T54" fmla="*/ 55 w 435"/>
                <a:gd name="T55" fmla="*/ 38 h 384"/>
                <a:gd name="T56" fmla="*/ 55 w 435"/>
                <a:gd name="T57" fmla="*/ 44 h 384"/>
                <a:gd name="T58" fmla="*/ 53 w 435"/>
                <a:gd name="T59" fmla="*/ 47 h 384"/>
                <a:gd name="T60" fmla="*/ 51 w 435"/>
                <a:gd name="T61" fmla="*/ 48 h 384"/>
                <a:gd name="T62" fmla="*/ 24 w 435"/>
                <a:gd name="T63" fmla="*/ 35 h 384"/>
                <a:gd name="T64" fmla="*/ 20 w 435"/>
                <a:gd name="T65" fmla="*/ 36 h 384"/>
                <a:gd name="T66" fmla="*/ 18 w 435"/>
                <a:gd name="T67" fmla="*/ 35 h 384"/>
                <a:gd name="T68" fmla="*/ 9 w 435"/>
                <a:gd name="T69" fmla="*/ 35 h 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384"/>
                <a:gd name="T107" fmla="*/ 435 w 435"/>
                <a:gd name="T108" fmla="*/ 384 h 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384">
                  <a:moveTo>
                    <a:pt x="69" y="273"/>
                  </a:moveTo>
                  <a:lnTo>
                    <a:pt x="69" y="273"/>
                  </a:lnTo>
                  <a:lnTo>
                    <a:pt x="51" y="240"/>
                  </a:lnTo>
                  <a:lnTo>
                    <a:pt x="34" y="240"/>
                  </a:lnTo>
                  <a:lnTo>
                    <a:pt x="0" y="192"/>
                  </a:lnTo>
                  <a:lnTo>
                    <a:pt x="17" y="177"/>
                  </a:lnTo>
                  <a:lnTo>
                    <a:pt x="17" y="144"/>
                  </a:lnTo>
                  <a:lnTo>
                    <a:pt x="17" y="112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140" y="16"/>
                  </a:lnTo>
                  <a:lnTo>
                    <a:pt x="174" y="16"/>
                  </a:lnTo>
                  <a:lnTo>
                    <a:pt x="174" y="48"/>
                  </a:lnTo>
                  <a:lnTo>
                    <a:pt x="278" y="81"/>
                  </a:lnTo>
                  <a:lnTo>
                    <a:pt x="295" y="64"/>
                  </a:lnTo>
                  <a:lnTo>
                    <a:pt x="295" y="33"/>
                  </a:lnTo>
                  <a:lnTo>
                    <a:pt x="349" y="0"/>
                  </a:lnTo>
                  <a:lnTo>
                    <a:pt x="384" y="16"/>
                  </a:lnTo>
                  <a:lnTo>
                    <a:pt x="384" y="33"/>
                  </a:lnTo>
                  <a:lnTo>
                    <a:pt x="435" y="33"/>
                  </a:lnTo>
                  <a:lnTo>
                    <a:pt x="418" y="96"/>
                  </a:lnTo>
                  <a:lnTo>
                    <a:pt x="435" y="129"/>
                  </a:lnTo>
                  <a:lnTo>
                    <a:pt x="435" y="304"/>
                  </a:lnTo>
                  <a:lnTo>
                    <a:pt x="435" y="352"/>
                  </a:lnTo>
                  <a:lnTo>
                    <a:pt x="418" y="369"/>
                  </a:lnTo>
                  <a:lnTo>
                    <a:pt x="401" y="384"/>
                  </a:lnTo>
                  <a:lnTo>
                    <a:pt x="192" y="273"/>
                  </a:lnTo>
                  <a:lnTo>
                    <a:pt x="157" y="288"/>
                  </a:lnTo>
                  <a:lnTo>
                    <a:pt x="140" y="273"/>
                  </a:lnTo>
                  <a:lnTo>
                    <a:pt x="69" y="2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323500" y="3778683"/>
              <a:ext cx="273429" cy="244468"/>
            </a:xfrm>
            <a:custGeom>
              <a:avLst/>
              <a:gdLst>
                <a:gd name="T0" fmla="*/ 38 w 311"/>
                <a:gd name="T1" fmla="*/ 31 h 288"/>
                <a:gd name="T2" fmla="*/ 38 w 311"/>
                <a:gd name="T3" fmla="*/ 31 h 288"/>
                <a:gd name="T4" fmla="*/ 32 w 311"/>
                <a:gd name="T5" fmla="*/ 35 h 288"/>
                <a:gd name="T6" fmla="*/ 30 w 311"/>
                <a:gd name="T7" fmla="*/ 33 h 288"/>
                <a:gd name="T8" fmla="*/ 2 w 311"/>
                <a:gd name="T9" fmla="*/ 33 h 288"/>
                <a:gd name="T10" fmla="*/ 2 w 311"/>
                <a:gd name="T11" fmla="*/ 12 h 288"/>
                <a:gd name="T12" fmla="*/ 0 w 311"/>
                <a:gd name="T13" fmla="*/ 7 h 288"/>
                <a:gd name="T14" fmla="*/ 2 w 311"/>
                <a:gd name="T15" fmla="*/ 0 h 288"/>
                <a:gd name="T16" fmla="*/ 2 w 311"/>
                <a:gd name="T17" fmla="*/ 1 h 288"/>
                <a:gd name="T18" fmla="*/ 8 w 311"/>
                <a:gd name="T19" fmla="*/ 1 h 288"/>
                <a:gd name="T20" fmla="*/ 15 w 311"/>
                <a:gd name="T21" fmla="*/ 3 h 288"/>
                <a:gd name="T22" fmla="*/ 23 w 311"/>
                <a:gd name="T23" fmla="*/ 1 h 288"/>
                <a:gd name="T24" fmla="*/ 25 w 311"/>
                <a:gd name="T25" fmla="*/ 1 h 288"/>
                <a:gd name="T26" fmla="*/ 25 w 311"/>
                <a:gd name="T27" fmla="*/ 3 h 288"/>
                <a:gd name="T28" fmla="*/ 28 w 311"/>
                <a:gd name="T29" fmla="*/ 1 h 288"/>
                <a:gd name="T30" fmla="*/ 28 w 311"/>
                <a:gd name="T31" fmla="*/ 3 h 288"/>
                <a:gd name="T32" fmla="*/ 32 w 311"/>
                <a:gd name="T33" fmla="*/ 1 h 288"/>
                <a:gd name="T34" fmla="*/ 34 w 311"/>
                <a:gd name="T35" fmla="*/ 9 h 288"/>
                <a:gd name="T36" fmla="*/ 32 w 311"/>
                <a:gd name="T37" fmla="*/ 15 h 288"/>
                <a:gd name="T38" fmla="*/ 30 w 311"/>
                <a:gd name="T39" fmla="*/ 12 h 288"/>
                <a:gd name="T40" fmla="*/ 28 w 311"/>
                <a:gd name="T41" fmla="*/ 6 h 288"/>
                <a:gd name="T42" fmla="*/ 28 w 311"/>
                <a:gd name="T43" fmla="*/ 7 h 288"/>
                <a:gd name="T44" fmla="*/ 28 w 311"/>
                <a:gd name="T45" fmla="*/ 9 h 288"/>
                <a:gd name="T46" fmla="*/ 38 w 311"/>
                <a:gd name="T47" fmla="*/ 31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1"/>
                <a:gd name="T73" fmla="*/ 0 h 288"/>
                <a:gd name="T74" fmla="*/ 311 w 311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1" h="288">
                  <a:moveTo>
                    <a:pt x="311" y="255"/>
                  </a:moveTo>
                  <a:lnTo>
                    <a:pt x="311" y="255"/>
                  </a:lnTo>
                  <a:lnTo>
                    <a:pt x="259" y="288"/>
                  </a:lnTo>
                  <a:lnTo>
                    <a:pt x="242" y="271"/>
                  </a:lnTo>
                  <a:lnTo>
                    <a:pt x="17" y="27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69" y="15"/>
                  </a:lnTo>
                  <a:lnTo>
                    <a:pt x="121" y="31"/>
                  </a:lnTo>
                  <a:lnTo>
                    <a:pt x="190" y="15"/>
                  </a:lnTo>
                  <a:lnTo>
                    <a:pt x="207" y="15"/>
                  </a:lnTo>
                  <a:lnTo>
                    <a:pt x="207" y="31"/>
                  </a:lnTo>
                  <a:lnTo>
                    <a:pt x="225" y="15"/>
                  </a:lnTo>
                  <a:lnTo>
                    <a:pt x="225" y="31"/>
                  </a:lnTo>
                  <a:lnTo>
                    <a:pt x="259" y="15"/>
                  </a:lnTo>
                  <a:lnTo>
                    <a:pt x="277" y="79"/>
                  </a:lnTo>
                  <a:lnTo>
                    <a:pt x="259" y="127"/>
                  </a:lnTo>
                  <a:lnTo>
                    <a:pt x="242" y="96"/>
                  </a:lnTo>
                  <a:lnTo>
                    <a:pt x="225" y="48"/>
                  </a:lnTo>
                  <a:lnTo>
                    <a:pt x="225" y="63"/>
                  </a:lnTo>
                  <a:lnTo>
                    <a:pt x="225" y="79"/>
                  </a:lnTo>
                  <a:lnTo>
                    <a:pt x="311" y="25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750402" y="4228300"/>
              <a:ext cx="31753" cy="41030"/>
            </a:xfrm>
            <a:custGeom>
              <a:avLst/>
              <a:gdLst>
                <a:gd name="T0" fmla="*/ 3 w 34"/>
                <a:gd name="T1" fmla="*/ 6 h 48"/>
                <a:gd name="T2" fmla="*/ 3 w 34"/>
                <a:gd name="T3" fmla="*/ 6 h 48"/>
                <a:gd name="T4" fmla="*/ 0 w 34"/>
                <a:gd name="T5" fmla="*/ 6 h 48"/>
                <a:gd name="T6" fmla="*/ 0 w 34"/>
                <a:gd name="T7" fmla="*/ 3 h 48"/>
                <a:gd name="T8" fmla="*/ 0 w 34"/>
                <a:gd name="T9" fmla="*/ 0 h 48"/>
                <a:gd name="T10" fmla="*/ 3 w 34"/>
                <a:gd name="T11" fmla="*/ 0 h 48"/>
                <a:gd name="T12" fmla="*/ 5 w 34"/>
                <a:gd name="T13" fmla="*/ 0 h 48"/>
                <a:gd name="T14" fmla="*/ 5 w 34"/>
                <a:gd name="T15" fmla="*/ 2 h 48"/>
                <a:gd name="T16" fmla="*/ 3 w 34"/>
                <a:gd name="T17" fmla="*/ 2 h 48"/>
                <a:gd name="T18" fmla="*/ 5 w 34"/>
                <a:gd name="T19" fmla="*/ 3 h 48"/>
                <a:gd name="T20" fmla="*/ 3 w 34"/>
                <a:gd name="T21" fmla="*/ 6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8"/>
                <a:gd name="T35" fmla="*/ 34 w 3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34" y="30"/>
                  </a:lnTo>
                  <a:lnTo>
                    <a:pt x="17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718649" y="4241976"/>
              <a:ext cx="245204" cy="287207"/>
            </a:xfrm>
            <a:custGeom>
              <a:avLst/>
              <a:gdLst>
                <a:gd name="T0" fmla="*/ 4 w 279"/>
                <a:gd name="T1" fmla="*/ 25 h 336"/>
                <a:gd name="T2" fmla="*/ 4 w 279"/>
                <a:gd name="T3" fmla="*/ 25 h 336"/>
                <a:gd name="T4" fmla="*/ 0 w 279"/>
                <a:gd name="T5" fmla="*/ 30 h 336"/>
                <a:gd name="T6" fmla="*/ 0 w 279"/>
                <a:gd name="T7" fmla="*/ 41 h 336"/>
                <a:gd name="T8" fmla="*/ 2 w 279"/>
                <a:gd name="T9" fmla="*/ 42 h 336"/>
                <a:gd name="T10" fmla="*/ 8 w 279"/>
                <a:gd name="T11" fmla="*/ 36 h 336"/>
                <a:gd name="T12" fmla="*/ 17 w 279"/>
                <a:gd name="T13" fmla="*/ 30 h 336"/>
                <a:gd name="T14" fmla="*/ 24 w 279"/>
                <a:gd name="T15" fmla="*/ 24 h 336"/>
                <a:gd name="T16" fmla="*/ 28 w 279"/>
                <a:gd name="T17" fmla="*/ 20 h 336"/>
                <a:gd name="T18" fmla="*/ 34 w 279"/>
                <a:gd name="T19" fmla="*/ 5 h 336"/>
                <a:gd name="T20" fmla="*/ 34 w 279"/>
                <a:gd name="T21" fmla="*/ 0 h 336"/>
                <a:gd name="T22" fmla="*/ 32 w 279"/>
                <a:gd name="T23" fmla="*/ 0 h 336"/>
                <a:gd name="T24" fmla="*/ 28 w 279"/>
                <a:gd name="T25" fmla="*/ 1 h 336"/>
                <a:gd name="T26" fmla="*/ 13 w 279"/>
                <a:gd name="T27" fmla="*/ 6 h 336"/>
                <a:gd name="T28" fmla="*/ 10 w 279"/>
                <a:gd name="T29" fmla="*/ 5 h 336"/>
                <a:gd name="T30" fmla="*/ 8 w 279"/>
                <a:gd name="T31" fmla="*/ 1 h 336"/>
                <a:gd name="T32" fmla="*/ 6 w 279"/>
                <a:gd name="T33" fmla="*/ 5 h 336"/>
                <a:gd name="T34" fmla="*/ 6 w 279"/>
                <a:gd name="T35" fmla="*/ 6 h 336"/>
                <a:gd name="T36" fmla="*/ 10 w 279"/>
                <a:gd name="T37" fmla="*/ 11 h 336"/>
                <a:gd name="T38" fmla="*/ 21 w 279"/>
                <a:gd name="T39" fmla="*/ 12 h 336"/>
                <a:gd name="T40" fmla="*/ 24 w 279"/>
                <a:gd name="T41" fmla="*/ 12 h 336"/>
                <a:gd name="T42" fmla="*/ 15 w 279"/>
                <a:gd name="T43" fmla="*/ 22 h 336"/>
                <a:gd name="T44" fmla="*/ 8 w 279"/>
                <a:gd name="T45" fmla="*/ 22 h 336"/>
                <a:gd name="T46" fmla="*/ 4 w 279"/>
                <a:gd name="T47" fmla="*/ 25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"/>
                <a:gd name="T73" fmla="*/ 0 h 336"/>
                <a:gd name="T74" fmla="*/ 279 w 279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" h="336">
                  <a:moveTo>
                    <a:pt x="35" y="207"/>
                  </a:moveTo>
                  <a:lnTo>
                    <a:pt x="35" y="207"/>
                  </a:lnTo>
                  <a:lnTo>
                    <a:pt x="0" y="240"/>
                  </a:lnTo>
                  <a:lnTo>
                    <a:pt x="0" y="321"/>
                  </a:lnTo>
                  <a:lnTo>
                    <a:pt x="18" y="336"/>
                  </a:lnTo>
                  <a:lnTo>
                    <a:pt x="69" y="288"/>
                  </a:lnTo>
                  <a:lnTo>
                    <a:pt x="141" y="240"/>
                  </a:lnTo>
                  <a:lnTo>
                    <a:pt x="192" y="192"/>
                  </a:lnTo>
                  <a:lnTo>
                    <a:pt x="227" y="159"/>
                  </a:lnTo>
                  <a:lnTo>
                    <a:pt x="279" y="33"/>
                  </a:lnTo>
                  <a:lnTo>
                    <a:pt x="279" y="0"/>
                  </a:lnTo>
                  <a:lnTo>
                    <a:pt x="261" y="0"/>
                  </a:lnTo>
                  <a:lnTo>
                    <a:pt x="227" y="15"/>
                  </a:lnTo>
                  <a:lnTo>
                    <a:pt x="104" y="48"/>
                  </a:lnTo>
                  <a:lnTo>
                    <a:pt x="87" y="33"/>
                  </a:lnTo>
                  <a:lnTo>
                    <a:pt x="69" y="15"/>
                  </a:lnTo>
                  <a:lnTo>
                    <a:pt x="52" y="33"/>
                  </a:lnTo>
                  <a:lnTo>
                    <a:pt x="52" y="48"/>
                  </a:lnTo>
                  <a:lnTo>
                    <a:pt x="87" y="81"/>
                  </a:lnTo>
                  <a:lnTo>
                    <a:pt x="175" y="96"/>
                  </a:lnTo>
                  <a:lnTo>
                    <a:pt x="192" y="96"/>
                  </a:lnTo>
                  <a:lnTo>
                    <a:pt x="121" y="177"/>
                  </a:lnTo>
                  <a:lnTo>
                    <a:pt x="69" y="177"/>
                  </a:lnTo>
                  <a:lnTo>
                    <a:pt x="35" y="20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551063" y="4406094"/>
              <a:ext cx="199339" cy="191471"/>
            </a:xfrm>
            <a:custGeom>
              <a:avLst/>
              <a:gdLst>
                <a:gd name="T0" fmla="*/ 28 w 227"/>
                <a:gd name="T1" fmla="*/ 2 h 224"/>
                <a:gd name="T2" fmla="*/ 28 w 227"/>
                <a:gd name="T3" fmla="*/ 2 h 224"/>
                <a:gd name="T4" fmla="*/ 24 w 227"/>
                <a:gd name="T5" fmla="*/ 0 h 224"/>
                <a:gd name="T6" fmla="*/ 17 w 227"/>
                <a:gd name="T7" fmla="*/ 2 h 224"/>
                <a:gd name="T8" fmla="*/ 6 w 227"/>
                <a:gd name="T9" fmla="*/ 0 h 224"/>
                <a:gd name="T10" fmla="*/ 2 w 227"/>
                <a:gd name="T11" fmla="*/ 0 h 224"/>
                <a:gd name="T12" fmla="*/ 0 w 227"/>
                <a:gd name="T13" fmla="*/ 0 h 224"/>
                <a:gd name="T14" fmla="*/ 2 w 227"/>
                <a:gd name="T15" fmla="*/ 2 h 224"/>
                <a:gd name="T16" fmla="*/ 4 w 227"/>
                <a:gd name="T17" fmla="*/ 7 h 224"/>
                <a:gd name="T18" fmla="*/ 0 w 227"/>
                <a:gd name="T19" fmla="*/ 14 h 224"/>
                <a:gd name="T20" fmla="*/ 0 w 227"/>
                <a:gd name="T21" fmla="*/ 17 h 224"/>
                <a:gd name="T22" fmla="*/ 2 w 227"/>
                <a:gd name="T23" fmla="*/ 17 h 224"/>
                <a:gd name="T24" fmla="*/ 13 w 227"/>
                <a:gd name="T25" fmla="*/ 22 h 224"/>
                <a:gd name="T26" fmla="*/ 13 w 227"/>
                <a:gd name="T27" fmla="*/ 26 h 224"/>
                <a:gd name="T28" fmla="*/ 19 w 227"/>
                <a:gd name="T29" fmla="*/ 28 h 224"/>
                <a:gd name="T30" fmla="*/ 21 w 227"/>
                <a:gd name="T31" fmla="*/ 22 h 224"/>
                <a:gd name="T32" fmla="*/ 24 w 227"/>
                <a:gd name="T33" fmla="*/ 22 h 224"/>
                <a:gd name="T34" fmla="*/ 26 w 227"/>
                <a:gd name="T35" fmla="*/ 18 h 224"/>
                <a:gd name="T36" fmla="*/ 24 w 227"/>
                <a:gd name="T37" fmla="*/ 17 h 224"/>
                <a:gd name="T38" fmla="*/ 24 w 227"/>
                <a:gd name="T39" fmla="*/ 6 h 224"/>
                <a:gd name="T40" fmla="*/ 28 w 227"/>
                <a:gd name="T41" fmla="*/ 2 h 2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224"/>
                <a:gd name="T65" fmla="*/ 227 w 227"/>
                <a:gd name="T66" fmla="*/ 224 h 2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224">
                  <a:moveTo>
                    <a:pt x="227" y="15"/>
                  </a:moveTo>
                  <a:lnTo>
                    <a:pt x="227" y="15"/>
                  </a:lnTo>
                  <a:lnTo>
                    <a:pt x="192" y="0"/>
                  </a:lnTo>
                  <a:lnTo>
                    <a:pt x="140" y="15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5"/>
                  </a:lnTo>
                  <a:lnTo>
                    <a:pt x="35" y="63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18" y="129"/>
                  </a:lnTo>
                  <a:lnTo>
                    <a:pt x="104" y="176"/>
                  </a:lnTo>
                  <a:lnTo>
                    <a:pt x="104" y="207"/>
                  </a:lnTo>
                  <a:lnTo>
                    <a:pt x="158" y="224"/>
                  </a:lnTo>
                  <a:lnTo>
                    <a:pt x="175" y="176"/>
                  </a:lnTo>
                  <a:lnTo>
                    <a:pt x="192" y="176"/>
                  </a:lnTo>
                  <a:lnTo>
                    <a:pt x="210" y="144"/>
                  </a:lnTo>
                  <a:lnTo>
                    <a:pt x="192" y="129"/>
                  </a:lnTo>
                  <a:lnTo>
                    <a:pt x="192" y="48"/>
                  </a:lnTo>
                  <a:lnTo>
                    <a:pt x="227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445220" y="4406094"/>
              <a:ext cx="135833" cy="123089"/>
            </a:xfrm>
            <a:custGeom>
              <a:avLst/>
              <a:gdLst>
                <a:gd name="T0" fmla="*/ 15 w 156"/>
                <a:gd name="T1" fmla="*/ 0 h 144"/>
                <a:gd name="T2" fmla="*/ 15 w 156"/>
                <a:gd name="T3" fmla="*/ 0 h 144"/>
                <a:gd name="T4" fmla="*/ 17 w 156"/>
                <a:gd name="T5" fmla="*/ 1 h 144"/>
                <a:gd name="T6" fmla="*/ 19 w 156"/>
                <a:gd name="T7" fmla="*/ 7 h 144"/>
                <a:gd name="T8" fmla="*/ 15 w 156"/>
                <a:gd name="T9" fmla="*/ 13 h 144"/>
                <a:gd name="T10" fmla="*/ 15 w 156"/>
                <a:gd name="T11" fmla="*/ 17 h 144"/>
                <a:gd name="T12" fmla="*/ 8 w 156"/>
                <a:gd name="T13" fmla="*/ 17 h 144"/>
                <a:gd name="T14" fmla="*/ 4 w 156"/>
                <a:gd name="T15" fmla="*/ 17 h 144"/>
                <a:gd name="T16" fmla="*/ 0 w 156"/>
                <a:gd name="T17" fmla="*/ 18 h 144"/>
                <a:gd name="T18" fmla="*/ 2 w 156"/>
                <a:gd name="T19" fmla="*/ 12 h 144"/>
                <a:gd name="T20" fmla="*/ 4 w 156"/>
                <a:gd name="T21" fmla="*/ 10 h 144"/>
                <a:gd name="T22" fmla="*/ 6 w 156"/>
                <a:gd name="T23" fmla="*/ 6 h 144"/>
                <a:gd name="T24" fmla="*/ 4 w 156"/>
                <a:gd name="T25" fmla="*/ 6 h 144"/>
                <a:gd name="T26" fmla="*/ 4 w 156"/>
                <a:gd name="T27" fmla="*/ 1 h 144"/>
                <a:gd name="T28" fmla="*/ 8 w 156"/>
                <a:gd name="T29" fmla="*/ 1 h 144"/>
                <a:gd name="T30" fmla="*/ 15 w 156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44"/>
                <a:gd name="T50" fmla="*/ 156 w 156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44">
                  <a:moveTo>
                    <a:pt x="121" y="0"/>
                  </a:moveTo>
                  <a:lnTo>
                    <a:pt x="121" y="0"/>
                  </a:lnTo>
                  <a:lnTo>
                    <a:pt x="139" y="15"/>
                  </a:lnTo>
                  <a:lnTo>
                    <a:pt x="156" y="63"/>
                  </a:lnTo>
                  <a:lnTo>
                    <a:pt x="121" y="111"/>
                  </a:lnTo>
                  <a:lnTo>
                    <a:pt x="121" y="129"/>
                  </a:lnTo>
                  <a:lnTo>
                    <a:pt x="69" y="129"/>
                  </a:lnTo>
                  <a:lnTo>
                    <a:pt x="35" y="129"/>
                  </a:lnTo>
                  <a:lnTo>
                    <a:pt x="0" y="144"/>
                  </a:lnTo>
                  <a:lnTo>
                    <a:pt x="18" y="96"/>
                  </a:lnTo>
                  <a:lnTo>
                    <a:pt x="35" y="81"/>
                  </a:lnTo>
                  <a:lnTo>
                    <a:pt x="52" y="48"/>
                  </a:lnTo>
                  <a:lnTo>
                    <a:pt x="35" y="48"/>
                  </a:lnTo>
                  <a:lnTo>
                    <a:pt x="35" y="15"/>
                  </a:lnTo>
                  <a:lnTo>
                    <a:pt x="69" y="1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076532" y="4255653"/>
              <a:ext cx="321059" cy="177795"/>
            </a:xfrm>
            <a:custGeom>
              <a:avLst/>
              <a:gdLst>
                <a:gd name="T0" fmla="*/ 28 w 363"/>
                <a:gd name="T1" fmla="*/ 0 h 210"/>
                <a:gd name="T2" fmla="*/ 28 w 363"/>
                <a:gd name="T3" fmla="*/ 0 h 210"/>
                <a:gd name="T4" fmla="*/ 33 w 363"/>
                <a:gd name="T5" fmla="*/ 4 h 210"/>
                <a:gd name="T6" fmla="*/ 33 w 363"/>
                <a:gd name="T7" fmla="*/ 8 h 210"/>
                <a:gd name="T8" fmla="*/ 37 w 363"/>
                <a:gd name="T9" fmla="*/ 10 h 210"/>
                <a:gd name="T10" fmla="*/ 46 w 363"/>
                <a:gd name="T11" fmla="*/ 20 h 210"/>
                <a:gd name="T12" fmla="*/ 31 w 363"/>
                <a:gd name="T13" fmla="*/ 20 h 210"/>
                <a:gd name="T14" fmla="*/ 28 w 363"/>
                <a:gd name="T15" fmla="*/ 22 h 210"/>
                <a:gd name="T16" fmla="*/ 22 w 363"/>
                <a:gd name="T17" fmla="*/ 22 h 210"/>
                <a:gd name="T18" fmla="*/ 20 w 363"/>
                <a:gd name="T19" fmla="*/ 20 h 210"/>
                <a:gd name="T20" fmla="*/ 18 w 363"/>
                <a:gd name="T21" fmla="*/ 20 h 210"/>
                <a:gd name="T22" fmla="*/ 16 w 363"/>
                <a:gd name="T23" fmla="*/ 23 h 210"/>
                <a:gd name="T24" fmla="*/ 9 w 363"/>
                <a:gd name="T25" fmla="*/ 26 h 210"/>
                <a:gd name="T26" fmla="*/ 7 w 363"/>
                <a:gd name="T27" fmla="*/ 26 h 210"/>
                <a:gd name="T28" fmla="*/ 3 w 363"/>
                <a:gd name="T29" fmla="*/ 20 h 210"/>
                <a:gd name="T30" fmla="*/ 0 w 363"/>
                <a:gd name="T31" fmla="*/ 17 h 210"/>
                <a:gd name="T32" fmla="*/ 5 w 363"/>
                <a:gd name="T33" fmla="*/ 12 h 210"/>
                <a:gd name="T34" fmla="*/ 16 w 363"/>
                <a:gd name="T35" fmla="*/ 10 h 210"/>
                <a:gd name="T36" fmla="*/ 18 w 363"/>
                <a:gd name="T37" fmla="*/ 8 h 210"/>
                <a:gd name="T38" fmla="*/ 16 w 363"/>
                <a:gd name="T39" fmla="*/ 8 h 210"/>
                <a:gd name="T40" fmla="*/ 22 w 363"/>
                <a:gd name="T41" fmla="*/ 6 h 210"/>
                <a:gd name="T42" fmla="*/ 26 w 363"/>
                <a:gd name="T43" fmla="*/ 2 h 210"/>
                <a:gd name="T44" fmla="*/ 28 w 363"/>
                <a:gd name="T45" fmla="*/ 0 h 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3"/>
                <a:gd name="T70" fmla="*/ 0 h 210"/>
                <a:gd name="T71" fmla="*/ 363 w 363"/>
                <a:gd name="T72" fmla="*/ 210 h 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3" h="210">
                  <a:moveTo>
                    <a:pt x="224" y="0"/>
                  </a:moveTo>
                  <a:lnTo>
                    <a:pt x="224" y="0"/>
                  </a:lnTo>
                  <a:lnTo>
                    <a:pt x="259" y="33"/>
                  </a:lnTo>
                  <a:lnTo>
                    <a:pt x="259" y="66"/>
                  </a:lnTo>
                  <a:lnTo>
                    <a:pt x="294" y="81"/>
                  </a:lnTo>
                  <a:lnTo>
                    <a:pt x="363" y="162"/>
                  </a:lnTo>
                  <a:lnTo>
                    <a:pt x="242" y="162"/>
                  </a:lnTo>
                  <a:lnTo>
                    <a:pt x="224" y="177"/>
                  </a:lnTo>
                  <a:lnTo>
                    <a:pt x="173" y="177"/>
                  </a:lnTo>
                  <a:lnTo>
                    <a:pt x="155" y="162"/>
                  </a:lnTo>
                  <a:lnTo>
                    <a:pt x="138" y="162"/>
                  </a:lnTo>
                  <a:lnTo>
                    <a:pt x="121" y="192"/>
                  </a:lnTo>
                  <a:lnTo>
                    <a:pt x="69" y="210"/>
                  </a:lnTo>
                  <a:lnTo>
                    <a:pt x="52" y="210"/>
                  </a:lnTo>
                  <a:lnTo>
                    <a:pt x="17" y="162"/>
                  </a:lnTo>
                  <a:lnTo>
                    <a:pt x="0" y="144"/>
                  </a:lnTo>
                  <a:lnTo>
                    <a:pt x="34" y="96"/>
                  </a:lnTo>
                  <a:lnTo>
                    <a:pt x="121" y="81"/>
                  </a:lnTo>
                  <a:lnTo>
                    <a:pt x="138" y="66"/>
                  </a:lnTo>
                  <a:lnTo>
                    <a:pt x="121" y="66"/>
                  </a:lnTo>
                  <a:lnTo>
                    <a:pt x="173" y="48"/>
                  </a:lnTo>
                  <a:lnTo>
                    <a:pt x="207" y="18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064183" y="3982122"/>
              <a:ext cx="241676" cy="355590"/>
            </a:xfrm>
            <a:custGeom>
              <a:avLst/>
              <a:gdLst>
                <a:gd name="T0" fmla="*/ 4 w 275"/>
                <a:gd name="T1" fmla="*/ 2 h 414"/>
                <a:gd name="T2" fmla="*/ 4 w 275"/>
                <a:gd name="T3" fmla="*/ 2 h 414"/>
                <a:gd name="T4" fmla="*/ 4 w 275"/>
                <a:gd name="T5" fmla="*/ 6 h 414"/>
                <a:gd name="T6" fmla="*/ 8 w 275"/>
                <a:gd name="T7" fmla="*/ 10 h 414"/>
                <a:gd name="T8" fmla="*/ 6 w 275"/>
                <a:gd name="T9" fmla="*/ 22 h 414"/>
                <a:gd name="T10" fmla="*/ 0 w 275"/>
                <a:gd name="T11" fmla="*/ 31 h 414"/>
                <a:gd name="T12" fmla="*/ 0 w 275"/>
                <a:gd name="T13" fmla="*/ 32 h 414"/>
                <a:gd name="T14" fmla="*/ 2 w 275"/>
                <a:gd name="T15" fmla="*/ 34 h 414"/>
                <a:gd name="T16" fmla="*/ 2 w 275"/>
                <a:gd name="T17" fmla="*/ 37 h 414"/>
                <a:gd name="T18" fmla="*/ 6 w 275"/>
                <a:gd name="T19" fmla="*/ 44 h 414"/>
                <a:gd name="T20" fmla="*/ 2 w 275"/>
                <a:gd name="T21" fmla="*/ 44 h 414"/>
                <a:gd name="T22" fmla="*/ 2 w 275"/>
                <a:gd name="T23" fmla="*/ 46 h 414"/>
                <a:gd name="T24" fmla="*/ 4 w 275"/>
                <a:gd name="T25" fmla="*/ 49 h 414"/>
                <a:gd name="T26" fmla="*/ 6 w 275"/>
                <a:gd name="T27" fmla="*/ 53 h 414"/>
                <a:gd name="T28" fmla="*/ 17 w 275"/>
                <a:gd name="T29" fmla="*/ 50 h 414"/>
                <a:gd name="T30" fmla="*/ 19 w 275"/>
                <a:gd name="T31" fmla="*/ 49 h 414"/>
                <a:gd name="T32" fmla="*/ 17 w 275"/>
                <a:gd name="T33" fmla="*/ 49 h 414"/>
                <a:gd name="T34" fmla="*/ 23 w 275"/>
                <a:gd name="T35" fmla="*/ 46 h 414"/>
                <a:gd name="T36" fmla="*/ 27 w 275"/>
                <a:gd name="T37" fmla="*/ 43 h 414"/>
                <a:gd name="T38" fmla="*/ 30 w 275"/>
                <a:gd name="T39" fmla="*/ 40 h 414"/>
                <a:gd name="T40" fmla="*/ 32 w 275"/>
                <a:gd name="T41" fmla="*/ 40 h 414"/>
                <a:gd name="T42" fmla="*/ 27 w 275"/>
                <a:gd name="T43" fmla="*/ 34 h 414"/>
                <a:gd name="T44" fmla="*/ 32 w 275"/>
                <a:gd name="T45" fmla="*/ 26 h 414"/>
                <a:gd name="T46" fmla="*/ 34 w 275"/>
                <a:gd name="T47" fmla="*/ 26 h 414"/>
                <a:gd name="T48" fmla="*/ 34 w 275"/>
                <a:gd name="T49" fmla="*/ 24 h 414"/>
                <a:gd name="T50" fmla="*/ 34 w 275"/>
                <a:gd name="T51" fmla="*/ 14 h 414"/>
                <a:gd name="T52" fmla="*/ 8 w 275"/>
                <a:gd name="T53" fmla="*/ 0 h 414"/>
                <a:gd name="T54" fmla="*/ 4 w 275"/>
                <a:gd name="T55" fmla="*/ 2 h 4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"/>
                <a:gd name="T85" fmla="*/ 0 h 414"/>
                <a:gd name="T86" fmla="*/ 275 w 275"/>
                <a:gd name="T87" fmla="*/ 414 h 4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" h="414">
                  <a:moveTo>
                    <a:pt x="35" y="15"/>
                  </a:moveTo>
                  <a:lnTo>
                    <a:pt x="35" y="15"/>
                  </a:lnTo>
                  <a:lnTo>
                    <a:pt x="35" y="48"/>
                  </a:lnTo>
                  <a:lnTo>
                    <a:pt x="70" y="79"/>
                  </a:lnTo>
                  <a:lnTo>
                    <a:pt x="52" y="175"/>
                  </a:lnTo>
                  <a:lnTo>
                    <a:pt x="0" y="240"/>
                  </a:lnTo>
                  <a:lnTo>
                    <a:pt x="0" y="255"/>
                  </a:lnTo>
                  <a:lnTo>
                    <a:pt x="18" y="270"/>
                  </a:lnTo>
                  <a:lnTo>
                    <a:pt x="18" y="288"/>
                  </a:lnTo>
                  <a:lnTo>
                    <a:pt x="52" y="351"/>
                  </a:lnTo>
                  <a:lnTo>
                    <a:pt x="18" y="351"/>
                  </a:lnTo>
                  <a:lnTo>
                    <a:pt x="18" y="366"/>
                  </a:lnTo>
                  <a:lnTo>
                    <a:pt x="35" y="384"/>
                  </a:lnTo>
                  <a:lnTo>
                    <a:pt x="52" y="414"/>
                  </a:lnTo>
                  <a:lnTo>
                    <a:pt x="137" y="399"/>
                  </a:lnTo>
                  <a:lnTo>
                    <a:pt x="154" y="384"/>
                  </a:lnTo>
                  <a:lnTo>
                    <a:pt x="137" y="384"/>
                  </a:lnTo>
                  <a:lnTo>
                    <a:pt x="189" y="366"/>
                  </a:lnTo>
                  <a:lnTo>
                    <a:pt x="223" y="336"/>
                  </a:lnTo>
                  <a:lnTo>
                    <a:pt x="240" y="318"/>
                  </a:lnTo>
                  <a:lnTo>
                    <a:pt x="258" y="318"/>
                  </a:lnTo>
                  <a:lnTo>
                    <a:pt x="223" y="270"/>
                  </a:lnTo>
                  <a:lnTo>
                    <a:pt x="258" y="207"/>
                  </a:lnTo>
                  <a:lnTo>
                    <a:pt x="275" y="207"/>
                  </a:lnTo>
                  <a:lnTo>
                    <a:pt x="275" y="192"/>
                  </a:lnTo>
                  <a:lnTo>
                    <a:pt x="275" y="111"/>
                  </a:lnTo>
                  <a:lnTo>
                    <a:pt x="70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614570" y="4105211"/>
              <a:ext cx="149945" cy="123089"/>
            </a:xfrm>
            <a:custGeom>
              <a:avLst/>
              <a:gdLst>
                <a:gd name="T0" fmla="*/ 19 w 171"/>
                <a:gd name="T1" fmla="*/ 18 h 144"/>
                <a:gd name="T2" fmla="*/ 19 w 171"/>
                <a:gd name="T3" fmla="*/ 18 h 144"/>
                <a:gd name="T4" fmla="*/ 21 w 171"/>
                <a:gd name="T5" fmla="*/ 18 h 144"/>
                <a:gd name="T6" fmla="*/ 14 w 171"/>
                <a:gd name="T7" fmla="*/ 12 h 144"/>
                <a:gd name="T8" fmla="*/ 10 w 171"/>
                <a:gd name="T9" fmla="*/ 7 h 144"/>
                <a:gd name="T10" fmla="*/ 6 w 171"/>
                <a:gd name="T11" fmla="*/ 0 h 144"/>
                <a:gd name="T12" fmla="*/ 6 w 171"/>
                <a:gd name="T13" fmla="*/ 1 h 144"/>
                <a:gd name="T14" fmla="*/ 2 w 171"/>
                <a:gd name="T15" fmla="*/ 3 h 144"/>
                <a:gd name="T16" fmla="*/ 0 w 171"/>
                <a:gd name="T17" fmla="*/ 12 h 144"/>
                <a:gd name="T18" fmla="*/ 2 w 171"/>
                <a:gd name="T19" fmla="*/ 12 h 144"/>
                <a:gd name="T20" fmla="*/ 4 w 171"/>
                <a:gd name="T21" fmla="*/ 13 h 144"/>
                <a:gd name="T22" fmla="*/ 4 w 171"/>
                <a:gd name="T23" fmla="*/ 9 h 144"/>
                <a:gd name="T24" fmla="*/ 6 w 171"/>
                <a:gd name="T25" fmla="*/ 12 h 144"/>
                <a:gd name="T26" fmla="*/ 12 w 171"/>
                <a:gd name="T27" fmla="*/ 12 h 144"/>
                <a:gd name="T28" fmla="*/ 19 w 171"/>
                <a:gd name="T29" fmla="*/ 18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144"/>
                <a:gd name="T47" fmla="*/ 171 w 171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144">
                  <a:moveTo>
                    <a:pt x="154" y="144"/>
                  </a:moveTo>
                  <a:lnTo>
                    <a:pt x="154" y="144"/>
                  </a:lnTo>
                  <a:lnTo>
                    <a:pt x="171" y="144"/>
                  </a:lnTo>
                  <a:lnTo>
                    <a:pt x="119" y="96"/>
                  </a:lnTo>
                  <a:lnTo>
                    <a:pt x="85" y="63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18" y="31"/>
                  </a:lnTo>
                  <a:lnTo>
                    <a:pt x="0" y="96"/>
                  </a:lnTo>
                  <a:lnTo>
                    <a:pt x="18" y="96"/>
                  </a:lnTo>
                  <a:lnTo>
                    <a:pt x="35" y="111"/>
                  </a:lnTo>
                  <a:lnTo>
                    <a:pt x="35" y="78"/>
                  </a:lnTo>
                  <a:lnTo>
                    <a:pt x="52" y="96"/>
                  </a:lnTo>
                  <a:lnTo>
                    <a:pt x="102" y="96"/>
                  </a:lnTo>
                  <a:lnTo>
                    <a:pt x="154" y="14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4739596" y="3982122"/>
              <a:ext cx="384565" cy="259854"/>
            </a:xfrm>
            <a:custGeom>
              <a:avLst/>
              <a:gdLst>
                <a:gd name="T0" fmla="*/ 46 w 436"/>
                <a:gd name="T1" fmla="*/ 32 h 303"/>
                <a:gd name="T2" fmla="*/ 46 w 436"/>
                <a:gd name="T3" fmla="*/ 32 h 303"/>
                <a:gd name="T4" fmla="*/ 46 w 436"/>
                <a:gd name="T5" fmla="*/ 30 h 303"/>
                <a:gd name="T6" fmla="*/ 53 w 436"/>
                <a:gd name="T7" fmla="*/ 22 h 303"/>
                <a:gd name="T8" fmla="*/ 55 w 436"/>
                <a:gd name="T9" fmla="*/ 10 h 303"/>
                <a:gd name="T10" fmla="*/ 51 w 436"/>
                <a:gd name="T11" fmla="*/ 6 h 303"/>
                <a:gd name="T12" fmla="*/ 51 w 436"/>
                <a:gd name="T13" fmla="*/ 2 h 303"/>
                <a:gd name="T14" fmla="*/ 48 w 436"/>
                <a:gd name="T15" fmla="*/ 0 h 303"/>
                <a:gd name="T16" fmla="*/ 40 w 436"/>
                <a:gd name="T17" fmla="*/ 0 h 303"/>
                <a:gd name="T18" fmla="*/ 18 w 436"/>
                <a:gd name="T19" fmla="*/ 14 h 303"/>
                <a:gd name="T20" fmla="*/ 14 w 436"/>
                <a:gd name="T21" fmla="*/ 14 h 303"/>
                <a:gd name="T22" fmla="*/ 14 w 436"/>
                <a:gd name="T23" fmla="*/ 24 h 303"/>
                <a:gd name="T24" fmla="*/ 11 w 436"/>
                <a:gd name="T25" fmla="*/ 26 h 303"/>
                <a:gd name="T26" fmla="*/ 0 w 436"/>
                <a:gd name="T27" fmla="*/ 28 h 303"/>
                <a:gd name="T28" fmla="*/ 0 w 436"/>
                <a:gd name="T29" fmla="*/ 32 h 303"/>
                <a:gd name="T30" fmla="*/ 5 w 436"/>
                <a:gd name="T31" fmla="*/ 36 h 303"/>
                <a:gd name="T32" fmla="*/ 7 w 436"/>
                <a:gd name="T33" fmla="*/ 36 h 303"/>
                <a:gd name="T34" fmla="*/ 7 w 436"/>
                <a:gd name="T35" fmla="*/ 38 h 303"/>
                <a:gd name="T36" fmla="*/ 7 w 436"/>
                <a:gd name="T37" fmla="*/ 36 h 303"/>
                <a:gd name="T38" fmla="*/ 9 w 436"/>
                <a:gd name="T39" fmla="*/ 36 h 303"/>
                <a:gd name="T40" fmla="*/ 11 w 436"/>
                <a:gd name="T41" fmla="*/ 38 h 303"/>
                <a:gd name="T42" fmla="*/ 11 w 436"/>
                <a:gd name="T43" fmla="*/ 36 h 303"/>
                <a:gd name="T44" fmla="*/ 15 w 436"/>
                <a:gd name="T45" fmla="*/ 32 h 303"/>
                <a:gd name="T46" fmla="*/ 18 w 436"/>
                <a:gd name="T47" fmla="*/ 32 h 303"/>
                <a:gd name="T48" fmla="*/ 24 w 436"/>
                <a:gd name="T49" fmla="*/ 34 h 303"/>
                <a:gd name="T50" fmla="*/ 27 w 436"/>
                <a:gd name="T51" fmla="*/ 34 h 303"/>
                <a:gd name="T52" fmla="*/ 30 w 436"/>
                <a:gd name="T53" fmla="*/ 36 h 303"/>
                <a:gd name="T54" fmla="*/ 35 w 436"/>
                <a:gd name="T55" fmla="*/ 34 h 303"/>
                <a:gd name="T56" fmla="*/ 42 w 436"/>
                <a:gd name="T57" fmla="*/ 34 h 303"/>
                <a:gd name="T58" fmla="*/ 44 w 436"/>
                <a:gd name="T59" fmla="*/ 32 h 303"/>
                <a:gd name="T60" fmla="*/ 46 w 436"/>
                <a:gd name="T61" fmla="*/ 32 h 3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6"/>
                <a:gd name="T94" fmla="*/ 0 h 303"/>
                <a:gd name="T95" fmla="*/ 436 w 436"/>
                <a:gd name="T96" fmla="*/ 303 h 3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6" h="303">
                  <a:moveTo>
                    <a:pt x="366" y="255"/>
                  </a:moveTo>
                  <a:lnTo>
                    <a:pt x="366" y="255"/>
                  </a:lnTo>
                  <a:lnTo>
                    <a:pt x="366" y="240"/>
                  </a:lnTo>
                  <a:lnTo>
                    <a:pt x="418" y="175"/>
                  </a:lnTo>
                  <a:lnTo>
                    <a:pt x="436" y="79"/>
                  </a:lnTo>
                  <a:lnTo>
                    <a:pt x="401" y="48"/>
                  </a:lnTo>
                  <a:lnTo>
                    <a:pt x="401" y="15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140" y="111"/>
                  </a:lnTo>
                  <a:lnTo>
                    <a:pt x="105" y="111"/>
                  </a:lnTo>
                  <a:lnTo>
                    <a:pt x="105" y="192"/>
                  </a:lnTo>
                  <a:lnTo>
                    <a:pt x="86" y="207"/>
                  </a:lnTo>
                  <a:lnTo>
                    <a:pt x="0" y="222"/>
                  </a:lnTo>
                  <a:lnTo>
                    <a:pt x="0" y="255"/>
                  </a:lnTo>
                  <a:lnTo>
                    <a:pt x="34" y="288"/>
                  </a:lnTo>
                  <a:lnTo>
                    <a:pt x="52" y="288"/>
                  </a:lnTo>
                  <a:lnTo>
                    <a:pt x="52" y="303"/>
                  </a:lnTo>
                  <a:lnTo>
                    <a:pt x="52" y="288"/>
                  </a:lnTo>
                  <a:lnTo>
                    <a:pt x="69" y="288"/>
                  </a:lnTo>
                  <a:lnTo>
                    <a:pt x="86" y="303"/>
                  </a:lnTo>
                  <a:lnTo>
                    <a:pt x="86" y="288"/>
                  </a:lnTo>
                  <a:lnTo>
                    <a:pt x="123" y="255"/>
                  </a:lnTo>
                  <a:lnTo>
                    <a:pt x="140" y="255"/>
                  </a:lnTo>
                  <a:lnTo>
                    <a:pt x="192" y="270"/>
                  </a:lnTo>
                  <a:lnTo>
                    <a:pt x="209" y="270"/>
                  </a:lnTo>
                  <a:lnTo>
                    <a:pt x="244" y="288"/>
                  </a:lnTo>
                  <a:lnTo>
                    <a:pt x="278" y="270"/>
                  </a:lnTo>
                  <a:lnTo>
                    <a:pt x="332" y="270"/>
                  </a:lnTo>
                  <a:lnTo>
                    <a:pt x="349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4436178" y="3941092"/>
              <a:ext cx="395149" cy="341913"/>
            </a:xfrm>
            <a:custGeom>
              <a:avLst/>
              <a:gdLst>
                <a:gd name="T0" fmla="*/ 26 w 449"/>
                <a:gd name="T1" fmla="*/ 0 h 399"/>
                <a:gd name="T2" fmla="*/ 26 w 449"/>
                <a:gd name="T3" fmla="*/ 0 h 399"/>
                <a:gd name="T4" fmla="*/ 45 w 449"/>
                <a:gd name="T5" fmla="*/ 14 h 399"/>
                <a:gd name="T6" fmla="*/ 47 w 449"/>
                <a:gd name="T7" fmla="*/ 16 h 399"/>
                <a:gd name="T8" fmla="*/ 51 w 449"/>
                <a:gd name="T9" fmla="*/ 18 h 399"/>
                <a:gd name="T10" fmla="*/ 54 w 449"/>
                <a:gd name="T11" fmla="*/ 20 h 399"/>
                <a:gd name="T12" fmla="*/ 56 w 449"/>
                <a:gd name="T13" fmla="*/ 20 h 399"/>
                <a:gd name="T14" fmla="*/ 56 w 449"/>
                <a:gd name="T15" fmla="*/ 30 h 399"/>
                <a:gd name="T16" fmla="*/ 54 w 449"/>
                <a:gd name="T17" fmla="*/ 32 h 399"/>
                <a:gd name="T18" fmla="*/ 43 w 449"/>
                <a:gd name="T19" fmla="*/ 34 h 399"/>
                <a:gd name="T20" fmla="*/ 38 w 449"/>
                <a:gd name="T21" fmla="*/ 34 h 399"/>
                <a:gd name="T22" fmla="*/ 34 w 449"/>
                <a:gd name="T23" fmla="*/ 38 h 399"/>
                <a:gd name="T24" fmla="*/ 30 w 449"/>
                <a:gd name="T25" fmla="*/ 40 h 399"/>
                <a:gd name="T26" fmla="*/ 26 w 449"/>
                <a:gd name="T27" fmla="*/ 46 h 399"/>
                <a:gd name="T28" fmla="*/ 23 w 449"/>
                <a:gd name="T29" fmla="*/ 48 h 399"/>
                <a:gd name="T30" fmla="*/ 21 w 449"/>
                <a:gd name="T31" fmla="*/ 50 h 399"/>
                <a:gd name="T32" fmla="*/ 19 w 449"/>
                <a:gd name="T33" fmla="*/ 48 h 399"/>
                <a:gd name="T34" fmla="*/ 17 w 449"/>
                <a:gd name="T35" fmla="*/ 50 h 399"/>
                <a:gd name="T36" fmla="*/ 15 w 449"/>
                <a:gd name="T37" fmla="*/ 50 h 399"/>
                <a:gd name="T38" fmla="*/ 10 w 449"/>
                <a:gd name="T39" fmla="*/ 42 h 399"/>
                <a:gd name="T40" fmla="*/ 6 w 449"/>
                <a:gd name="T41" fmla="*/ 44 h 399"/>
                <a:gd name="T42" fmla="*/ 2 w 449"/>
                <a:gd name="T43" fmla="*/ 44 h 399"/>
                <a:gd name="T44" fmla="*/ 4 w 449"/>
                <a:gd name="T45" fmla="*/ 42 h 399"/>
                <a:gd name="T46" fmla="*/ 0 w 449"/>
                <a:gd name="T47" fmla="*/ 34 h 399"/>
                <a:gd name="T48" fmla="*/ 4 w 449"/>
                <a:gd name="T49" fmla="*/ 32 h 399"/>
                <a:gd name="T50" fmla="*/ 6 w 449"/>
                <a:gd name="T51" fmla="*/ 34 h 399"/>
                <a:gd name="T52" fmla="*/ 8 w 449"/>
                <a:gd name="T53" fmla="*/ 32 h 399"/>
                <a:gd name="T54" fmla="*/ 23 w 449"/>
                <a:gd name="T55" fmla="*/ 32 h 399"/>
                <a:gd name="T56" fmla="*/ 19 w 449"/>
                <a:gd name="T57" fmla="*/ 0 h 399"/>
                <a:gd name="T58" fmla="*/ 26 w 449"/>
                <a:gd name="T59" fmla="*/ 0 h 3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399"/>
                <a:gd name="T92" fmla="*/ 449 w 449"/>
                <a:gd name="T93" fmla="*/ 399 h 3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399">
                  <a:moveTo>
                    <a:pt x="208" y="0"/>
                  </a:moveTo>
                  <a:lnTo>
                    <a:pt x="208" y="0"/>
                  </a:lnTo>
                  <a:lnTo>
                    <a:pt x="363" y="111"/>
                  </a:lnTo>
                  <a:lnTo>
                    <a:pt x="380" y="127"/>
                  </a:lnTo>
                  <a:lnTo>
                    <a:pt x="415" y="144"/>
                  </a:lnTo>
                  <a:lnTo>
                    <a:pt x="432" y="159"/>
                  </a:lnTo>
                  <a:lnTo>
                    <a:pt x="449" y="159"/>
                  </a:lnTo>
                  <a:lnTo>
                    <a:pt x="449" y="240"/>
                  </a:lnTo>
                  <a:lnTo>
                    <a:pt x="432" y="255"/>
                  </a:lnTo>
                  <a:lnTo>
                    <a:pt x="346" y="270"/>
                  </a:lnTo>
                  <a:lnTo>
                    <a:pt x="311" y="270"/>
                  </a:lnTo>
                  <a:lnTo>
                    <a:pt x="277" y="303"/>
                  </a:lnTo>
                  <a:lnTo>
                    <a:pt x="242" y="318"/>
                  </a:lnTo>
                  <a:lnTo>
                    <a:pt x="208" y="366"/>
                  </a:lnTo>
                  <a:lnTo>
                    <a:pt x="190" y="384"/>
                  </a:lnTo>
                  <a:lnTo>
                    <a:pt x="173" y="399"/>
                  </a:lnTo>
                  <a:lnTo>
                    <a:pt x="156" y="384"/>
                  </a:lnTo>
                  <a:lnTo>
                    <a:pt x="138" y="399"/>
                  </a:lnTo>
                  <a:lnTo>
                    <a:pt x="121" y="399"/>
                  </a:lnTo>
                  <a:lnTo>
                    <a:pt x="87" y="336"/>
                  </a:lnTo>
                  <a:lnTo>
                    <a:pt x="52" y="351"/>
                  </a:lnTo>
                  <a:lnTo>
                    <a:pt x="17" y="351"/>
                  </a:lnTo>
                  <a:lnTo>
                    <a:pt x="35" y="336"/>
                  </a:lnTo>
                  <a:lnTo>
                    <a:pt x="0" y="270"/>
                  </a:lnTo>
                  <a:lnTo>
                    <a:pt x="35" y="255"/>
                  </a:lnTo>
                  <a:lnTo>
                    <a:pt x="52" y="270"/>
                  </a:lnTo>
                  <a:lnTo>
                    <a:pt x="69" y="255"/>
                  </a:lnTo>
                  <a:lnTo>
                    <a:pt x="190" y="255"/>
                  </a:lnTo>
                  <a:lnTo>
                    <a:pt x="156" y="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4326807" y="3886386"/>
              <a:ext cx="291070" cy="287207"/>
            </a:xfrm>
            <a:custGeom>
              <a:avLst/>
              <a:gdLst>
                <a:gd name="T0" fmla="*/ 0 w 331"/>
                <a:gd name="T1" fmla="*/ 22 h 335"/>
                <a:gd name="T2" fmla="*/ 0 w 331"/>
                <a:gd name="T3" fmla="*/ 22 h 335"/>
                <a:gd name="T4" fmla="*/ 2 w 331"/>
                <a:gd name="T5" fmla="*/ 21 h 335"/>
                <a:gd name="T6" fmla="*/ 13 w 331"/>
                <a:gd name="T7" fmla="*/ 21 h 335"/>
                <a:gd name="T8" fmla="*/ 13 w 331"/>
                <a:gd name="T9" fmla="*/ 16 h 335"/>
                <a:gd name="T10" fmla="*/ 17 w 331"/>
                <a:gd name="T11" fmla="*/ 15 h 335"/>
                <a:gd name="T12" fmla="*/ 17 w 331"/>
                <a:gd name="T13" fmla="*/ 4 h 335"/>
                <a:gd name="T14" fmla="*/ 28 w 331"/>
                <a:gd name="T15" fmla="*/ 4 h 335"/>
                <a:gd name="T16" fmla="*/ 28 w 331"/>
                <a:gd name="T17" fmla="*/ 0 h 335"/>
                <a:gd name="T18" fmla="*/ 41 w 331"/>
                <a:gd name="T19" fmla="*/ 9 h 335"/>
                <a:gd name="T20" fmla="*/ 34 w 331"/>
                <a:gd name="T21" fmla="*/ 9 h 335"/>
                <a:gd name="T22" fmla="*/ 39 w 331"/>
                <a:gd name="T23" fmla="*/ 40 h 335"/>
                <a:gd name="T24" fmla="*/ 24 w 331"/>
                <a:gd name="T25" fmla="*/ 40 h 335"/>
                <a:gd name="T26" fmla="*/ 21 w 331"/>
                <a:gd name="T27" fmla="*/ 42 h 335"/>
                <a:gd name="T28" fmla="*/ 19 w 331"/>
                <a:gd name="T29" fmla="*/ 40 h 335"/>
                <a:gd name="T30" fmla="*/ 15 w 331"/>
                <a:gd name="T31" fmla="*/ 42 h 335"/>
                <a:gd name="T32" fmla="*/ 13 w 331"/>
                <a:gd name="T33" fmla="*/ 39 h 335"/>
                <a:gd name="T34" fmla="*/ 6 w 331"/>
                <a:gd name="T35" fmla="*/ 36 h 335"/>
                <a:gd name="T36" fmla="*/ 2 w 331"/>
                <a:gd name="T37" fmla="*/ 36 h 335"/>
                <a:gd name="T38" fmla="*/ 0 w 331"/>
                <a:gd name="T39" fmla="*/ 39 h 335"/>
                <a:gd name="T40" fmla="*/ 2 w 331"/>
                <a:gd name="T41" fmla="*/ 30 h 335"/>
                <a:gd name="T42" fmla="*/ 0 w 331"/>
                <a:gd name="T43" fmla="*/ 28 h 335"/>
                <a:gd name="T44" fmla="*/ 2 w 331"/>
                <a:gd name="T45" fmla="*/ 24 h 335"/>
                <a:gd name="T46" fmla="*/ 0 w 331"/>
                <a:gd name="T47" fmla="*/ 22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"/>
                <a:gd name="T73" fmla="*/ 0 h 335"/>
                <a:gd name="T74" fmla="*/ 331 w 331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" h="335">
                  <a:moveTo>
                    <a:pt x="0" y="176"/>
                  </a:moveTo>
                  <a:lnTo>
                    <a:pt x="0" y="176"/>
                  </a:lnTo>
                  <a:lnTo>
                    <a:pt x="18" y="161"/>
                  </a:lnTo>
                  <a:lnTo>
                    <a:pt x="106" y="161"/>
                  </a:lnTo>
                  <a:lnTo>
                    <a:pt x="106" y="128"/>
                  </a:lnTo>
                  <a:lnTo>
                    <a:pt x="140" y="113"/>
                  </a:lnTo>
                  <a:lnTo>
                    <a:pt x="140" y="32"/>
                  </a:lnTo>
                  <a:lnTo>
                    <a:pt x="227" y="32"/>
                  </a:lnTo>
                  <a:lnTo>
                    <a:pt x="227" y="0"/>
                  </a:lnTo>
                  <a:lnTo>
                    <a:pt x="331" y="65"/>
                  </a:lnTo>
                  <a:lnTo>
                    <a:pt x="279" y="65"/>
                  </a:lnTo>
                  <a:lnTo>
                    <a:pt x="313" y="320"/>
                  </a:lnTo>
                  <a:lnTo>
                    <a:pt x="192" y="320"/>
                  </a:lnTo>
                  <a:lnTo>
                    <a:pt x="175" y="335"/>
                  </a:lnTo>
                  <a:lnTo>
                    <a:pt x="158" y="320"/>
                  </a:lnTo>
                  <a:lnTo>
                    <a:pt x="123" y="335"/>
                  </a:lnTo>
                  <a:lnTo>
                    <a:pt x="106" y="305"/>
                  </a:lnTo>
                  <a:lnTo>
                    <a:pt x="52" y="288"/>
                  </a:lnTo>
                  <a:lnTo>
                    <a:pt x="18" y="288"/>
                  </a:lnTo>
                  <a:lnTo>
                    <a:pt x="0" y="305"/>
                  </a:lnTo>
                  <a:lnTo>
                    <a:pt x="18" y="240"/>
                  </a:lnTo>
                  <a:lnTo>
                    <a:pt x="0" y="224"/>
                  </a:lnTo>
                  <a:lnTo>
                    <a:pt x="18" y="192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4326807" y="3872710"/>
              <a:ext cx="199339" cy="164118"/>
            </a:xfrm>
            <a:custGeom>
              <a:avLst/>
              <a:gdLst>
                <a:gd name="T0" fmla="*/ 0 w 227"/>
                <a:gd name="T1" fmla="*/ 24 h 192"/>
                <a:gd name="T2" fmla="*/ 0 w 227"/>
                <a:gd name="T3" fmla="*/ 24 h 192"/>
                <a:gd name="T4" fmla="*/ 2 w 227"/>
                <a:gd name="T5" fmla="*/ 23 h 192"/>
                <a:gd name="T6" fmla="*/ 13 w 227"/>
                <a:gd name="T7" fmla="*/ 23 h 192"/>
                <a:gd name="T8" fmla="*/ 13 w 227"/>
                <a:gd name="T9" fmla="*/ 18 h 192"/>
                <a:gd name="T10" fmla="*/ 17 w 227"/>
                <a:gd name="T11" fmla="*/ 17 h 192"/>
                <a:gd name="T12" fmla="*/ 17 w 227"/>
                <a:gd name="T13" fmla="*/ 6 h 192"/>
                <a:gd name="T14" fmla="*/ 28 w 227"/>
                <a:gd name="T15" fmla="*/ 6 h 192"/>
                <a:gd name="T16" fmla="*/ 28 w 227"/>
                <a:gd name="T17" fmla="*/ 2 h 192"/>
                <a:gd name="T18" fmla="*/ 13 w 227"/>
                <a:gd name="T19" fmla="*/ 0 h 192"/>
                <a:gd name="T20" fmla="*/ 11 w 227"/>
                <a:gd name="T21" fmla="*/ 5 h 192"/>
                <a:gd name="T22" fmla="*/ 8 w 227"/>
                <a:gd name="T23" fmla="*/ 6 h 192"/>
                <a:gd name="T24" fmla="*/ 6 w 227"/>
                <a:gd name="T25" fmla="*/ 12 h 192"/>
                <a:gd name="T26" fmla="*/ 0 w 227"/>
                <a:gd name="T27" fmla="*/ 20 h 192"/>
                <a:gd name="T28" fmla="*/ 0 w 227"/>
                <a:gd name="T29" fmla="*/ 24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7"/>
                <a:gd name="T46" fmla="*/ 0 h 192"/>
                <a:gd name="T47" fmla="*/ 227 w 22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7" h="192">
                  <a:moveTo>
                    <a:pt x="0" y="192"/>
                  </a:moveTo>
                  <a:lnTo>
                    <a:pt x="0" y="192"/>
                  </a:lnTo>
                  <a:lnTo>
                    <a:pt x="18" y="177"/>
                  </a:lnTo>
                  <a:lnTo>
                    <a:pt x="106" y="177"/>
                  </a:lnTo>
                  <a:lnTo>
                    <a:pt x="106" y="144"/>
                  </a:lnTo>
                  <a:lnTo>
                    <a:pt x="140" y="129"/>
                  </a:lnTo>
                  <a:lnTo>
                    <a:pt x="140" y="48"/>
                  </a:lnTo>
                  <a:lnTo>
                    <a:pt x="227" y="48"/>
                  </a:lnTo>
                  <a:lnTo>
                    <a:pt x="227" y="16"/>
                  </a:lnTo>
                  <a:lnTo>
                    <a:pt x="106" y="0"/>
                  </a:lnTo>
                  <a:lnTo>
                    <a:pt x="89" y="33"/>
                  </a:lnTo>
                  <a:lnTo>
                    <a:pt x="69" y="48"/>
                  </a:lnTo>
                  <a:lnTo>
                    <a:pt x="52" y="96"/>
                  </a:lnTo>
                  <a:lnTo>
                    <a:pt x="0" y="16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4312694" y="4132564"/>
              <a:ext cx="151709" cy="95736"/>
            </a:xfrm>
            <a:custGeom>
              <a:avLst/>
              <a:gdLst>
                <a:gd name="T0" fmla="*/ 2 w 173"/>
                <a:gd name="T1" fmla="*/ 11 h 113"/>
                <a:gd name="T2" fmla="*/ 2 w 173"/>
                <a:gd name="T3" fmla="*/ 11 h 113"/>
                <a:gd name="T4" fmla="*/ 4 w 173"/>
                <a:gd name="T5" fmla="*/ 11 h 113"/>
                <a:gd name="T6" fmla="*/ 8 w 173"/>
                <a:gd name="T7" fmla="*/ 10 h 113"/>
                <a:gd name="T8" fmla="*/ 10 w 173"/>
                <a:gd name="T9" fmla="*/ 11 h 113"/>
                <a:gd name="T10" fmla="*/ 13 w 173"/>
                <a:gd name="T11" fmla="*/ 10 h 113"/>
                <a:gd name="T12" fmla="*/ 8 w 173"/>
                <a:gd name="T13" fmla="*/ 10 h 113"/>
                <a:gd name="T14" fmla="*/ 2 w 173"/>
                <a:gd name="T15" fmla="*/ 10 h 113"/>
                <a:gd name="T16" fmla="*/ 0 w 173"/>
                <a:gd name="T17" fmla="*/ 5 h 113"/>
                <a:gd name="T18" fmla="*/ 2 w 173"/>
                <a:gd name="T19" fmla="*/ 2 h 113"/>
                <a:gd name="T20" fmla="*/ 4 w 173"/>
                <a:gd name="T21" fmla="*/ 0 h 113"/>
                <a:gd name="T22" fmla="*/ 8 w 173"/>
                <a:gd name="T23" fmla="*/ 0 h 113"/>
                <a:gd name="T24" fmla="*/ 15 w 173"/>
                <a:gd name="T25" fmla="*/ 2 h 113"/>
                <a:gd name="T26" fmla="*/ 17 w 173"/>
                <a:gd name="T27" fmla="*/ 5 h 113"/>
                <a:gd name="T28" fmla="*/ 21 w 173"/>
                <a:gd name="T29" fmla="*/ 14 h 113"/>
                <a:gd name="T30" fmla="*/ 13 w 173"/>
                <a:gd name="T31" fmla="*/ 14 h 113"/>
                <a:gd name="T32" fmla="*/ 2 w 173"/>
                <a:gd name="T33" fmla="*/ 14 h 113"/>
                <a:gd name="T34" fmla="*/ 2 w 173"/>
                <a:gd name="T35" fmla="*/ 11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4312694" y="4132564"/>
              <a:ext cx="151709" cy="95736"/>
            </a:xfrm>
            <a:custGeom>
              <a:avLst/>
              <a:gdLst>
                <a:gd name="T0" fmla="*/ 2 w 173"/>
                <a:gd name="T1" fmla="*/ 11 h 113"/>
                <a:gd name="T2" fmla="*/ 2 w 173"/>
                <a:gd name="T3" fmla="*/ 11 h 113"/>
                <a:gd name="T4" fmla="*/ 4 w 173"/>
                <a:gd name="T5" fmla="*/ 11 h 113"/>
                <a:gd name="T6" fmla="*/ 8 w 173"/>
                <a:gd name="T7" fmla="*/ 10 h 113"/>
                <a:gd name="T8" fmla="*/ 10 w 173"/>
                <a:gd name="T9" fmla="*/ 11 h 113"/>
                <a:gd name="T10" fmla="*/ 13 w 173"/>
                <a:gd name="T11" fmla="*/ 10 h 113"/>
                <a:gd name="T12" fmla="*/ 8 w 173"/>
                <a:gd name="T13" fmla="*/ 10 h 113"/>
                <a:gd name="T14" fmla="*/ 2 w 173"/>
                <a:gd name="T15" fmla="*/ 10 h 113"/>
                <a:gd name="T16" fmla="*/ 0 w 173"/>
                <a:gd name="T17" fmla="*/ 5 h 113"/>
                <a:gd name="T18" fmla="*/ 2 w 173"/>
                <a:gd name="T19" fmla="*/ 2 h 113"/>
                <a:gd name="T20" fmla="*/ 4 w 173"/>
                <a:gd name="T21" fmla="*/ 0 h 113"/>
                <a:gd name="T22" fmla="*/ 8 w 173"/>
                <a:gd name="T23" fmla="*/ 0 h 113"/>
                <a:gd name="T24" fmla="*/ 15 w 173"/>
                <a:gd name="T25" fmla="*/ 2 h 113"/>
                <a:gd name="T26" fmla="*/ 17 w 173"/>
                <a:gd name="T27" fmla="*/ 5 h 113"/>
                <a:gd name="T28" fmla="*/ 21 w 173"/>
                <a:gd name="T29" fmla="*/ 14 h 113"/>
                <a:gd name="T30" fmla="*/ 13 w 173"/>
                <a:gd name="T31" fmla="*/ 14 h 113"/>
                <a:gd name="T32" fmla="*/ 2 w 173"/>
                <a:gd name="T33" fmla="*/ 14 h 113"/>
                <a:gd name="T34" fmla="*/ 2 w 173"/>
                <a:gd name="T35" fmla="*/ 11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4326807" y="4200946"/>
              <a:ext cx="75855" cy="13677"/>
            </a:xfrm>
            <a:custGeom>
              <a:avLst/>
              <a:gdLst>
                <a:gd name="T0" fmla="*/ 0 w 87"/>
                <a:gd name="T1" fmla="*/ 2 h 15"/>
                <a:gd name="T2" fmla="*/ 0 w 87"/>
                <a:gd name="T3" fmla="*/ 2 h 15"/>
                <a:gd name="T4" fmla="*/ 2 w 87"/>
                <a:gd name="T5" fmla="*/ 2 h 15"/>
                <a:gd name="T6" fmla="*/ 6 w 87"/>
                <a:gd name="T7" fmla="*/ 0 h 15"/>
                <a:gd name="T8" fmla="*/ 8 w 87"/>
                <a:gd name="T9" fmla="*/ 2 h 15"/>
                <a:gd name="T10" fmla="*/ 10 w 87"/>
                <a:gd name="T11" fmla="*/ 0 h 15"/>
                <a:gd name="T12" fmla="*/ 6 w 87"/>
                <a:gd name="T13" fmla="*/ 0 h 15"/>
                <a:gd name="T14" fmla="*/ 0 w 87"/>
                <a:gd name="T15" fmla="*/ 0 h 15"/>
                <a:gd name="T16" fmla="*/ 0 w 87"/>
                <a:gd name="T17" fmla="*/ 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4326807" y="4200946"/>
              <a:ext cx="75855" cy="13677"/>
            </a:xfrm>
            <a:custGeom>
              <a:avLst/>
              <a:gdLst>
                <a:gd name="T0" fmla="*/ 0 w 87"/>
                <a:gd name="T1" fmla="*/ 2 h 15"/>
                <a:gd name="T2" fmla="*/ 0 w 87"/>
                <a:gd name="T3" fmla="*/ 2 h 15"/>
                <a:gd name="T4" fmla="*/ 2 w 87"/>
                <a:gd name="T5" fmla="*/ 2 h 15"/>
                <a:gd name="T6" fmla="*/ 6 w 87"/>
                <a:gd name="T7" fmla="*/ 0 h 15"/>
                <a:gd name="T8" fmla="*/ 8 w 87"/>
                <a:gd name="T9" fmla="*/ 2 h 15"/>
                <a:gd name="T10" fmla="*/ 10 w 87"/>
                <a:gd name="T11" fmla="*/ 0 h 15"/>
                <a:gd name="T12" fmla="*/ 6 w 87"/>
                <a:gd name="T13" fmla="*/ 0 h 15"/>
                <a:gd name="T14" fmla="*/ 0 w 87"/>
                <a:gd name="T15" fmla="*/ 0 h 15"/>
                <a:gd name="T16" fmla="*/ 0 w 87"/>
                <a:gd name="T17" fmla="*/ 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4326807" y="4228300"/>
              <a:ext cx="75855" cy="41030"/>
            </a:xfrm>
            <a:custGeom>
              <a:avLst/>
              <a:gdLst>
                <a:gd name="T0" fmla="*/ 6 w 87"/>
                <a:gd name="T1" fmla="*/ 6 h 48"/>
                <a:gd name="T2" fmla="*/ 6 w 87"/>
                <a:gd name="T3" fmla="*/ 6 h 48"/>
                <a:gd name="T4" fmla="*/ 10 w 87"/>
                <a:gd name="T5" fmla="*/ 2 h 48"/>
                <a:gd name="T6" fmla="*/ 10 w 87"/>
                <a:gd name="T7" fmla="*/ 0 h 48"/>
                <a:gd name="T8" fmla="*/ 0 w 87"/>
                <a:gd name="T9" fmla="*/ 0 h 48"/>
                <a:gd name="T10" fmla="*/ 4 w 87"/>
                <a:gd name="T11" fmla="*/ 2 h 48"/>
                <a:gd name="T12" fmla="*/ 4 w 87"/>
                <a:gd name="T13" fmla="*/ 3 h 48"/>
                <a:gd name="T14" fmla="*/ 6 w 87"/>
                <a:gd name="T15" fmla="*/ 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326807" y="4228300"/>
              <a:ext cx="75855" cy="41030"/>
            </a:xfrm>
            <a:custGeom>
              <a:avLst/>
              <a:gdLst>
                <a:gd name="T0" fmla="*/ 6 w 87"/>
                <a:gd name="T1" fmla="*/ 6 h 48"/>
                <a:gd name="T2" fmla="*/ 6 w 87"/>
                <a:gd name="T3" fmla="*/ 6 h 48"/>
                <a:gd name="T4" fmla="*/ 10 w 87"/>
                <a:gd name="T5" fmla="*/ 2 h 48"/>
                <a:gd name="T6" fmla="*/ 10 w 87"/>
                <a:gd name="T7" fmla="*/ 0 h 48"/>
                <a:gd name="T8" fmla="*/ 0 w 87"/>
                <a:gd name="T9" fmla="*/ 0 h 48"/>
                <a:gd name="T10" fmla="*/ 4 w 87"/>
                <a:gd name="T11" fmla="*/ 2 h 48"/>
                <a:gd name="T12" fmla="*/ 4 w 87"/>
                <a:gd name="T13" fmla="*/ 3 h 48"/>
                <a:gd name="T14" fmla="*/ 6 w 87"/>
                <a:gd name="T15" fmla="*/ 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372672" y="4228300"/>
              <a:ext cx="167586" cy="109412"/>
            </a:xfrm>
            <a:custGeom>
              <a:avLst/>
              <a:gdLst>
                <a:gd name="T0" fmla="*/ 22 w 190"/>
                <a:gd name="T1" fmla="*/ 17 h 126"/>
                <a:gd name="T2" fmla="*/ 22 w 190"/>
                <a:gd name="T3" fmla="*/ 17 h 126"/>
                <a:gd name="T4" fmla="*/ 24 w 190"/>
                <a:gd name="T5" fmla="*/ 17 h 126"/>
                <a:gd name="T6" fmla="*/ 24 w 190"/>
                <a:gd name="T7" fmla="*/ 14 h 126"/>
                <a:gd name="T8" fmla="*/ 24 w 190"/>
                <a:gd name="T9" fmla="*/ 13 h 126"/>
                <a:gd name="T10" fmla="*/ 24 w 190"/>
                <a:gd name="T11" fmla="*/ 10 h 126"/>
                <a:gd name="T12" fmla="*/ 24 w 190"/>
                <a:gd name="T13" fmla="*/ 8 h 126"/>
                <a:gd name="T14" fmla="*/ 20 w 190"/>
                <a:gd name="T15" fmla="*/ 0 h 126"/>
                <a:gd name="T16" fmla="*/ 15 w 190"/>
                <a:gd name="T17" fmla="*/ 2 h 126"/>
                <a:gd name="T18" fmla="*/ 11 w 190"/>
                <a:gd name="T19" fmla="*/ 2 h 126"/>
                <a:gd name="T20" fmla="*/ 13 w 190"/>
                <a:gd name="T21" fmla="*/ 0 h 126"/>
                <a:gd name="T22" fmla="*/ 5 w 190"/>
                <a:gd name="T23" fmla="*/ 0 h 126"/>
                <a:gd name="T24" fmla="*/ 5 w 190"/>
                <a:gd name="T25" fmla="*/ 2 h 126"/>
                <a:gd name="T26" fmla="*/ 0 w 190"/>
                <a:gd name="T27" fmla="*/ 6 h 126"/>
                <a:gd name="T28" fmla="*/ 6 w 190"/>
                <a:gd name="T29" fmla="*/ 10 h 126"/>
                <a:gd name="T30" fmla="*/ 9 w 190"/>
                <a:gd name="T31" fmla="*/ 8 h 126"/>
                <a:gd name="T32" fmla="*/ 11 w 190"/>
                <a:gd name="T33" fmla="*/ 8 h 126"/>
                <a:gd name="T34" fmla="*/ 15 w 190"/>
                <a:gd name="T35" fmla="*/ 13 h 126"/>
                <a:gd name="T36" fmla="*/ 15 w 190"/>
                <a:gd name="T37" fmla="*/ 14 h 126"/>
                <a:gd name="T38" fmla="*/ 18 w 190"/>
                <a:gd name="T39" fmla="*/ 13 h 126"/>
                <a:gd name="T40" fmla="*/ 20 w 190"/>
                <a:gd name="T41" fmla="*/ 17 h 126"/>
                <a:gd name="T42" fmla="*/ 22 w 190"/>
                <a:gd name="T43" fmla="*/ 17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4372672" y="4228300"/>
              <a:ext cx="167586" cy="109412"/>
            </a:xfrm>
            <a:custGeom>
              <a:avLst/>
              <a:gdLst>
                <a:gd name="T0" fmla="*/ 22 w 190"/>
                <a:gd name="T1" fmla="*/ 17 h 126"/>
                <a:gd name="T2" fmla="*/ 22 w 190"/>
                <a:gd name="T3" fmla="*/ 17 h 126"/>
                <a:gd name="T4" fmla="*/ 24 w 190"/>
                <a:gd name="T5" fmla="*/ 17 h 126"/>
                <a:gd name="T6" fmla="*/ 24 w 190"/>
                <a:gd name="T7" fmla="*/ 14 h 126"/>
                <a:gd name="T8" fmla="*/ 24 w 190"/>
                <a:gd name="T9" fmla="*/ 13 h 126"/>
                <a:gd name="T10" fmla="*/ 24 w 190"/>
                <a:gd name="T11" fmla="*/ 10 h 126"/>
                <a:gd name="T12" fmla="*/ 24 w 190"/>
                <a:gd name="T13" fmla="*/ 8 h 126"/>
                <a:gd name="T14" fmla="*/ 20 w 190"/>
                <a:gd name="T15" fmla="*/ 0 h 126"/>
                <a:gd name="T16" fmla="*/ 15 w 190"/>
                <a:gd name="T17" fmla="*/ 2 h 126"/>
                <a:gd name="T18" fmla="*/ 11 w 190"/>
                <a:gd name="T19" fmla="*/ 2 h 126"/>
                <a:gd name="T20" fmla="*/ 13 w 190"/>
                <a:gd name="T21" fmla="*/ 0 h 126"/>
                <a:gd name="T22" fmla="*/ 5 w 190"/>
                <a:gd name="T23" fmla="*/ 0 h 126"/>
                <a:gd name="T24" fmla="*/ 5 w 190"/>
                <a:gd name="T25" fmla="*/ 2 h 126"/>
                <a:gd name="T26" fmla="*/ 0 w 190"/>
                <a:gd name="T27" fmla="*/ 6 h 126"/>
                <a:gd name="T28" fmla="*/ 6 w 190"/>
                <a:gd name="T29" fmla="*/ 10 h 126"/>
                <a:gd name="T30" fmla="*/ 9 w 190"/>
                <a:gd name="T31" fmla="*/ 8 h 126"/>
                <a:gd name="T32" fmla="*/ 11 w 190"/>
                <a:gd name="T33" fmla="*/ 8 h 126"/>
                <a:gd name="T34" fmla="*/ 15 w 190"/>
                <a:gd name="T35" fmla="*/ 13 h 126"/>
                <a:gd name="T36" fmla="*/ 15 w 190"/>
                <a:gd name="T37" fmla="*/ 14 h 126"/>
                <a:gd name="T38" fmla="*/ 18 w 190"/>
                <a:gd name="T39" fmla="*/ 13 h 126"/>
                <a:gd name="T40" fmla="*/ 20 w 190"/>
                <a:gd name="T41" fmla="*/ 17 h 126"/>
                <a:gd name="T42" fmla="*/ 22 w 190"/>
                <a:gd name="T43" fmla="*/ 17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418538" y="4283006"/>
              <a:ext cx="63506" cy="68383"/>
            </a:xfrm>
            <a:custGeom>
              <a:avLst/>
              <a:gdLst>
                <a:gd name="T0" fmla="*/ 0 w 71"/>
                <a:gd name="T1" fmla="*/ 1 h 81"/>
                <a:gd name="T2" fmla="*/ 0 w 71"/>
                <a:gd name="T3" fmla="*/ 1 h 81"/>
                <a:gd name="T4" fmla="*/ 3 w 71"/>
                <a:gd name="T5" fmla="*/ 0 h 81"/>
                <a:gd name="T6" fmla="*/ 5 w 71"/>
                <a:gd name="T7" fmla="*/ 0 h 81"/>
                <a:gd name="T8" fmla="*/ 9 w 71"/>
                <a:gd name="T9" fmla="*/ 4 h 81"/>
                <a:gd name="T10" fmla="*/ 9 w 71"/>
                <a:gd name="T11" fmla="*/ 6 h 81"/>
                <a:gd name="T12" fmla="*/ 5 w 71"/>
                <a:gd name="T13" fmla="*/ 10 h 81"/>
                <a:gd name="T14" fmla="*/ 3 w 71"/>
                <a:gd name="T15" fmla="*/ 7 h 81"/>
                <a:gd name="T16" fmla="*/ 0 w 71"/>
                <a:gd name="T17" fmla="*/ 7 h 81"/>
                <a:gd name="T18" fmla="*/ 0 w 71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418538" y="4283006"/>
              <a:ext cx="63506" cy="68383"/>
            </a:xfrm>
            <a:custGeom>
              <a:avLst/>
              <a:gdLst>
                <a:gd name="T0" fmla="*/ 0 w 71"/>
                <a:gd name="T1" fmla="*/ 1 h 81"/>
                <a:gd name="T2" fmla="*/ 0 w 71"/>
                <a:gd name="T3" fmla="*/ 1 h 81"/>
                <a:gd name="T4" fmla="*/ 3 w 71"/>
                <a:gd name="T5" fmla="*/ 0 h 81"/>
                <a:gd name="T6" fmla="*/ 5 w 71"/>
                <a:gd name="T7" fmla="*/ 0 h 81"/>
                <a:gd name="T8" fmla="*/ 9 w 71"/>
                <a:gd name="T9" fmla="*/ 4 h 81"/>
                <a:gd name="T10" fmla="*/ 9 w 71"/>
                <a:gd name="T11" fmla="*/ 6 h 81"/>
                <a:gd name="T12" fmla="*/ 5 w 71"/>
                <a:gd name="T13" fmla="*/ 10 h 81"/>
                <a:gd name="T14" fmla="*/ 3 w 71"/>
                <a:gd name="T15" fmla="*/ 7 h 81"/>
                <a:gd name="T16" fmla="*/ 0 w 71"/>
                <a:gd name="T17" fmla="*/ 7 h 81"/>
                <a:gd name="T18" fmla="*/ 0 w 71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448527" y="4310359"/>
              <a:ext cx="109372" cy="95736"/>
            </a:xfrm>
            <a:custGeom>
              <a:avLst/>
              <a:gdLst>
                <a:gd name="T0" fmla="*/ 16 w 122"/>
                <a:gd name="T1" fmla="*/ 14 h 111"/>
                <a:gd name="T2" fmla="*/ 16 w 122"/>
                <a:gd name="T3" fmla="*/ 14 h 111"/>
                <a:gd name="T4" fmla="*/ 16 w 122"/>
                <a:gd name="T5" fmla="*/ 10 h 111"/>
                <a:gd name="T6" fmla="*/ 11 w 122"/>
                <a:gd name="T7" fmla="*/ 8 h 111"/>
                <a:gd name="T8" fmla="*/ 11 w 122"/>
                <a:gd name="T9" fmla="*/ 4 h 111"/>
                <a:gd name="T10" fmla="*/ 9 w 122"/>
                <a:gd name="T11" fmla="*/ 4 h 111"/>
                <a:gd name="T12" fmla="*/ 7 w 122"/>
                <a:gd name="T13" fmla="*/ 0 h 111"/>
                <a:gd name="T14" fmla="*/ 5 w 122"/>
                <a:gd name="T15" fmla="*/ 2 h 111"/>
                <a:gd name="T16" fmla="*/ 0 w 122"/>
                <a:gd name="T17" fmla="*/ 6 h 111"/>
                <a:gd name="T18" fmla="*/ 11 w 122"/>
                <a:gd name="T19" fmla="*/ 14 h 111"/>
                <a:gd name="T20" fmla="*/ 16 w 122"/>
                <a:gd name="T21" fmla="*/ 14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4448527" y="4310359"/>
              <a:ext cx="109372" cy="95736"/>
            </a:xfrm>
            <a:custGeom>
              <a:avLst/>
              <a:gdLst>
                <a:gd name="T0" fmla="*/ 16 w 122"/>
                <a:gd name="T1" fmla="*/ 14 h 111"/>
                <a:gd name="T2" fmla="*/ 16 w 122"/>
                <a:gd name="T3" fmla="*/ 14 h 111"/>
                <a:gd name="T4" fmla="*/ 16 w 122"/>
                <a:gd name="T5" fmla="*/ 10 h 111"/>
                <a:gd name="T6" fmla="*/ 11 w 122"/>
                <a:gd name="T7" fmla="*/ 8 h 111"/>
                <a:gd name="T8" fmla="*/ 11 w 122"/>
                <a:gd name="T9" fmla="*/ 4 h 111"/>
                <a:gd name="T10" fmla="*/ 9 w 122"/>
                <a:gd name="T11" fmla="*/ 4 h 111"/>
                <a:gd name="T12" fmla="*/ 7 w 122"/>
                <a:gd name="T13" fmla="*/ 0 h 111"/>
                <a:gd name="T14" fmla="*/ 5 w 122"/>
                <a:gd name="T15" fmla="*/ 2 h 111"/>
                <a:gd name="T16" fmla="*/ 0 w 122"/>
                <a:gd name="T17" fmla="*/ 6 h 111"/>
                <a:gd name="T18" fmla="*/ 11 w 122"/>
                <a:gd name="T19" fmla="*/ 14 h 111"/>
                <a:gd name="T20" fmla="*/ 16 w 122"/>
                <a:gd name="T21" fmla="*/ 14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526145" y="4269329"/>
              <a:ext cx="153473" cy="136765"/>
            </a:xfrm>
            <a:custGeom>
              <a:avLst/>
              <a:gdLst>
                <a:gd name="T0" fmla="*/ 20 w 173"/>
                <a:gd name="T1" fmla="*/ 18 h 159"/>
                <a:gd name="T2" fmla="*/ 20 w 173"/>
                <a:gd name="T3" fmla="*/ 18 h 159"/>
                <a:gd name="T4" fmla="*/ 20 w 173"/>
                <a:gd name="T5" fmla="*/ 12 h 159"/>
                <a:gd name="T6" fmla="*/ 22 w 173"/>
                <a:gd name="T7" fmla="*/ 8 h 159"/>
                <a:gd name="T8" fmla="*/ 20 w 173"/>
                <a:gd name="T9" fmla="*/ 4 h 159"/>
                <a:gd name="T10" fmla="*/ 18 w 173"/>
                <a:gd name="T11" fmla="*/ 2 h 159"/>
                <a:gd name="T12" fmla="*/ 13 w 173"/>
                <a:gd name="T13" fmla="*/ 2 h 159"/>
                <a:gd name="T14" fmla="*/ 11 w 173"/>
                <a:gd name="T15" fmla="*/ 0 h 159"/>
                <a:gd name="T16" fmla="*/ 9 w 173"/>
                <a:gd name="T17" fmla="*/ 2 h 159"/>
                <a:gd name="T18" fmla="*/ 7 w 173"/>
                <a:gd name="T19" fmla="*/ 0 h 159"/>
                <a:gd name="T20" fmla="*/ 5 w 173"/>
                <a:gd name="T21" fmla="*/ 2 h 159"/>
                <a:gd name="T22" fmla="*/ 3 w 173"/>
                <a:gd name="T23" fmla="*/ 2 h 159"/>
                <a:gd name="T24" fmla="*/ 3 w 173"/>
                <a:gd name="T25" fmla="*/ 4 h 159"/>
                <a:gd name="T26" fmla="*/ 3 w 173"/>
                <a:gd name="T27" fmla="*/ 6 h 159"/>
                <a:gd name="T28" fmla="*/ 3 w 173"/>
                <a:gd name="T29" fmla="*/ 8 h 159"/>
                <a:gd name="T30" fmla="*/ 3 w 173"/>
                <a:gd name="T31" fmla="*/ 10 h 159"/>
                <a:gd name="T32" fmla="*/ 0 w 173"/>
                <a:gd name="T33" fmla="*/ 10 h 159"/>
                <a:gd name="T34" fmla="*/ 0 w 173"/>
                <a:gd name="T35" fmla="*/ 14 h 159"/>
                <a:gd name="T36" fmla="*/ 5 w 173"/>
                <a:gd name="T37" fmla="*/ 16 h 159"/>
                <a:gd name="T38" fmla="*/ 5 w 173"/>
                <a:gd name="T39" fmla="*/ 20 h 159"/>
                <a:gd name="T40" fmla="*/ 9 w 173"/>
                <a:gd name="T41" fmla="*/ 18 h 159"/>
                <a:gd name="T42" fmla="*/ 16 w 173"/>
                <a:gd name="T43" fmla="*/ 18 h 159"/>
                <a:gd name="T44" fmla="*/ 20 w 173"/>
                <a:gd name="T45" fmla="*/ 18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526145" y="4269329"/>
              <a:ext cx="153473" cy="136765"/>
            </a:xfrm>
            <a:custGeom>
              <a:avLst/>
              <a:gdLst>
                <a:gd name="T0" fmla="*/ 20 w 173"/>
                <a:gd name="T1" fmla="*/ 18 h 159"/>
                <a:gd name="T2" fmla="*/ 20 w 173"/>
                <a:gd name="T3" fmla="*/ 18 h 159"/>
                <a:gd name="T4" fmla="*/ 20 w 173"/>
                <a:gd name="T5" fmla="*/ 12 h 159"/>
                <a:gd name="T6" fmla="*/ 22 w 173"/>
                <a:gd name="T7" fmla="*/ 8 h 159"/>
                <a:gd name="T8" fmla="*/ 20 w 173"/>
                <a:gd name="T9" fmla="*/ 4 h 159"/>
                <a:gd name="T10" fmla="*/ 18 w 173"/>
                <a:gd name="T11" fmla="*/ 2 h 159"/>
                <a:gd name="T12" fmla="*/ 13 w 173"/>
                <a:gd name="T13" fmla="*/ 2 h 159"/>
                <a:gd name="T14" fmla="*/ 11 w 173"/>
                <a:gd name="T15" fmla="*/ 0 h 159"/>
                <a:gd name="T16" fmla="*/ 9 w 173"/>
                <a:gd name="T17" fmla="*/ 2 h 159"/>
                <a:gd name="T18" fmla="*/ 7 w 173"/>
                <a:gd name="T19" fmla="*/ 0 h 159"/>
                <a:gd name="T20" fmla="*/ 5 w 173"/>
                <a:gd name="T21" fmla="*/ 2 h 159"/>
                <a:gd name="T22" fmla="*/ 3 w 173"/>
                <a:gd name="T23" fmla="*/ 2 h 159"/>
                <a:gd name="T24" fmla="*/ 3 w 173"/>
                <a:gd name="T25" fmla="*/ 4 h 159"/>
                <a:gd name="T26" fmla="*/ 3 w 173"/>
                <a:gd name="T27" fmla="*/ 6 h 159"/>
                <a:gd name="T28" fmla="*/ 3 w 173"/>
                <a:gd name="T29" fmla="*/ 8 h 159"/>
                <a:gd name="T30" fmla="*/ 3 w 173"/>
                <a:gd name="T31" fmla="*/ 10 h 159"/>
                <a:gd name="T32" fmla="*/ 0 w 173"/>
                <a:gd name="T33" fmla="*/ 10 h 159"/>
                <a:gd name="T34" fmla="*/ 0 w 173"/>
                <a:gd name="T35" fmla="*/ 14 h 159"/>
                <a:gd name="T36" fmla="*/ 5 w 173"/>
                <a:gd name="T37" fmla="*/ 16 h 159"/>
                <a:gd name="T38" fmla="*/ 5 w 173"/>
                <a:gd name="T39" fmla="*/ 20 h 159"/>
                <a:gd name="T40" fmla="*/ 9 w 173"/>
                <a:gd name="T41" fmla="*/ 18 h 159"/>
                <a:gd name="T42" fmla="*/ 16 w 173"/>
                <a:gd name="T43" fmla="*/ 18 h 159"/>
                <a:gd name="T44" fmla="*/ 20 w 173"/>
                <a:gd name="T45" fmla="*/ 18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603764" y="4173593"/>
              <a:ext cx="181698" cy="123089"/>
            </a:xfrm>
            <a:custGeom>
              <a:avLst/>
              <a:gdLst>
                <a:gd name="T0" fmla="*/ 0 w 208"/>
                <a:gd name="T1" fmla="*/ 14 h 144"/>
                <a:gd name="T2" fmla="*/ 0 w 208"/>
                <a:gd name="T3" fmla="*/ 14 h 144"/>
                <a:gd name="T4" fmla="*/ 2 w 208"/>
                <a:gd name="T5" fmla="*/ 12 h 144"/>
                <a:gd name="T6" fmla="*/ 6 w 208"/>
                <a:gd name="T7" fmla="*/ 6 h 144"/>
                <a:gd name="T8" fmla="*/ 10 w 208"/>
                <a:gd name="T9" fmla="*/ 5 h 144"/>
                <a:gd name="T10" fmla="*/ 15 w 208"/>
                <a:gd name="T11" fmla="*/ 0 h 144"/>
                <a:gd name="T12" fmla="*/ 19 w 208"/>
                <a:gd name="T13" fmla="*/ 0 h 144"/>
                <a:gd name="T14" fmla="*/ 19 w 208"/>
                <a:gd name="T15" fmla="*/ 5 h 144"/>
                <a:gd name="T16" fmla="*/ 23 w 208"/>
                <a:gd name="T17" fmla="*/ 9 h 144"/>
                <a:gd name="T18" fmla="*/ 25 w 208"/>
                <a:gd name="T19" fmla="*/ 9 h 144"/>
                <a:gd name="T20" fmla="*/ 25 w 208"/>
                <a:gd name="T21" fmla="*/ 10 h 144"/>
                <a:gd name="T22" fmla="*/ 21 w 208"/>
                <a:gd name="T23" fmla="*/ 12 h 144"/>
                <a:gd name="T24" fmla="*/ 17 w 208"/>
                <a:gd name="T25" fmla="*/ 12 h 144"/>
                <a:gd name="T26" fmla="*/ 8 w 208"/>
                <a:gd name="T27" fmla="*/ 12 h 144"/>
                <a:gd name="T28" fmla="*/ 8 w 208"/>
                <a:gd name="T29" fmla="*/ 14 h 144"/>
                <a:gd name="T30" fmla="*/ 8 w 208"/>
                <a:gd name="T31" fmla="*/ 18 h 144"/>
                <a:gd name="T32" fmla="*/ 6 w 208"/>
                <a:gd name="T33" fmla="*/ 17 h 144"/>
                <a:gd name="T34" fmla="*/ 2 w 208"/>
                <a:gd name="T35" fmla="*/ 17 h 144"/>
                <a:gd name="T36" fmla="*/ 0 w 208"/>
                <a:gd name="T37" fmla="*/ 14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4603764" y="4173593"/>
              <a:ext cx="181698" cy="123089"/>
            </a:xfrm>
            <a:custGeom>
              <a:avLst/>
              <a:gdLst>
                <a:gd name="T0" fmla="*/ 0 w 208"/>
                <a:gd name="T1" fmla="*/ 14 h 144"/>
                <a:gd name="T2" fmla="*/ 0 w 208"/>
                <a:gd name="T3" fmla="*/ 14 h 144"/>
                <a:gd name="T4" fmla="*/ 2 w 208"/>
                <a:gd name="T5" fmla="*/ 12 h 144"/>
                <a:gd name="T6" fmla="*/ 6 w 208"/>
                <a:gd name="T7" fmla="*/ 6 h 144"/>
                <a:gd name="T8" fmla="*/ 10 w 208"/>
                <a:gd name="T9" fmla="*/ 5 h 144"/>
                <a:gd name="T10" fmla="*/ 15 w 208"/>
                <a:gd name="T11" fmla="*/ 0 h 144"/>
                <a:gd name="T12" fmla="*/ 19 w 208"/>
                <a:gd name="T13" fmla="*/ 0 h 144"/>
                <a:gd name="T14" fmla="*/ 19 w 208"/>
                <a:gd name="T15" fmla="*/ 5 h 144"/>
                <a:gd name="T16" fmla="*/ 23 w 208"/>
                <a:gd name="T17" fmla="*/ 9 h 144"/>
                <a:gd name="T18" fmla="*/ 25 w 208"/>
                <a:gd name="T19" fmla="*/ 9 h 144"/>
                <a:gd name="T20" fmla="*/ 25 w 208"/>
                <a:gd name="T21" fmla="*/ 10 h 144"/>
                <a:gd name="T22" fmla="*/ 21 w 208"/>
                <a:gd name="T23" fmla="*/ 12 h 144"/>
                <a:gd name="T24" fmla="*/ 17 w 208"/>
                <a:gd name="T25" fmla="*/ 12 h 144"/>
                <a:gd name="T26" fmla="*/ 8 w 208"/>
                <a:gd name="T27" fmla="*/ 12 h 144"/>
                <a:gd name="T28" fmla="*/ 8 w 208"/>
                <a:gd name="T29" fmla="*/ 14 h 144"/>
                <a:gd name="T30" fmla="*/ 8 w 208"/>
                <a:gd name="T31" fmla="*/ 18 h 144"/>
                <a:gd name="T32" fmla="*/ 6 w 208"/>
                <a:gd name="T33" fmla="*/ 17 h 144"/>
                <a:gd name="T34" fmla="*/ 2 w 208"/>
                <a:gd name="T35" fmla="*/ 17 h 144"/>
                <a:gd name="T36" fmla="*/ 0 w 208"/>
                <a:gd name="T37" fmla="*/ 14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4663742" y="4255653"/>
              <a:ext cx="91731" cy="136765"/>
            </a:xfrm>
            <a:custGeom>
              <a:avLst/>
              <a:gdLst>
                <a:gd name="T0" fmla="*/ 0 w 104"/>
                <a:gd name="T1" fmla="*/ 6 h 162"/>
                <a:gd name="T2" fmla="*/ 0 w 104"/>
                <a:gd name="T3" fmla="*/ 6 h 162"/>
                <a:gd name="T4" fmla="*/ 0 w 104"/>
                <a:gd name="T5" fmla="*/ 2 h 162"/>
                <a:gd name="T6" fmla="*/ 0 w 104"/>
                <a:gd name="T7" fmla="*/ 0 h 162"/>
                <a:gd name="T8" fmla="*/ 9 w 104"/>
                <a:gd name="T9" fmla="*/ 0 h 162"/>
                <a:gd name="T10" fmla="*/ 11 w 104"/>
                <a:gd name="T11" fmla="*/ 8 h 162"/>
                <a:gd name="T12" fmla="*/ 13 w 104"/>
                <a:gd name="T13" fmla="*/ 14 h 162"/>
                <a:gd name="T14" fmla="*/ 13 w 104"/>
                <a:gd name="T15" fmla="*/ 16 h 162"/>
                <a:gd name="T16" fmla="*/ 3 w 104"/>
                <a:gd name="T17" fmla="*/ 20 h 162"/>
                <a:gd name="T18" fmla="*/ 0 w 104"/>
                <a:gd name="T19" fmla="*/ 20 h 162"/>
                <a:gd name="T20" fmla="*/ 0 w 104"/>
                <a:gd name="T21" fmla="*/ 14 h 162"/>
                <a:gd name="T22" fmla="*/ 3 w 104"/>
                <a:gd name="T23" fmla="*/ 10 h 162"/>
                <a:gd name="T24" fmla="*/ 0 w 104"/>
                <a:gd name="T25" fmla="*/ 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4663742" y="4255653"/>
              <a:ext cx="91731" cy="136765"/>
            </a:xfrm>
            <a:custGeom>
              <a:avLst/>
              <a:gdLst>
                <a:gd name="T0" fmla="*/ 0 w 104"/>
                <a:gd name="T1" fmla="*/ 6 h 162"/>
                <a:gd name="T2" fmla="*/ 0 w 104"/>
                <a:gd name="T3" fmla="*/ 6 h 162"/>
                <a:gd name="T4" fmla="*/ 0 w 104"/>
                <a:gd name="T5" fmla="*/ 2 h 162"/>
                <a:gd name="T6" fmla="*/ 0 w 104"/>
                <a:gd name="T7" fmla="*/ 0 h 162"/>
                <a:gd name="T8" fmla="*/ 9 w 104"/>
                <a:gd name="T9" fmla="*/ 0 h 162"/>
                <a:gd name="T10" fmla="*/ 11 w 104"/>
                <a:gd name="T11" fmla="*/ 8 h 162"/>
                <a:gd name="T12" fmla="*/ 13 w 104"/>
                <a:gd name="T13" fmla="*/ 14 h 162"/>
                <a:gd name="T14" fmla="*/ 13 w 104"/>
                <a:gd name="T15" fmla="*/ 16 h 162"/>
                <a:gd name="T16" fmla="*/ 3 w 104"/>
                <a:gd name="T17" fmla="*/ 20 h 162"/>
                <a:gd name="T18" fmla="*/ 0 w 104"/>
                <a:gd name="T19" fmla="*/ 20 h 162"/>
                <a:gd name="T20" fmla="*/ 0 w 104"/>
                <a:gd name="T21" fmla="*/ 14 h 162"/>
                <a:gd name="T22" fmla="*/ 3 w 104"/>
                <a:gd name="T23" fmla="*/ 10 h 162"/>
                <a:gd name="T24" fmla="*/ 0 w 104"/>
                <a:gd name="T25" fmla="*/ 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4725484" y="4255653"/>
              <a:ext cx="45866" cy="109412"/>
            </a:xfrm>
            <a:custGeom>
              <a:avLst/>
              <a:gdLst>
                <a:gd name="T0" fmla="*/ 5 w 52"/>
                <a:gd name="T1" fmla="*/ 0 h 129"/>
                <a:gd name="T2" fmla="*/ 5 w 52"/>
                <a:gd name="T3" fmla="*/ 0 h 129"/>
                <a:gd name="T4" fmla="*/ 0 w 52"/>
                <a:gd name="T5" fmla="*/ 0 h 129"/>
                <a:gd name="T6" fmla="*/ 3 w 52"/>
                <a:gd name="T7" fmla="*/ 8 h 129"/>
                <a:gd name="T8" fmla="*/ 5 w 52"/>
                <a:gd name="T9" fmla="*/ 14 h 129"/>
                <a:gd name="T10" fmla="*/ 5 w 52"/>
                <a:gd name="T11" fmla="*/ 16 h 129"/>
                <a:gd name="T12" fmla="*/ 7 w 52"/>
                <a:gd name="T13" fmla="*/ 16 h 129"/>
                <a:gd name="T14" fmla="*/ 7 w 52"/>
                <a:gd name="T15" fmla="*/ 8 h 129"/>
                <a:gd name="T16" fmla="*/ 7 w 52"/>
                <a:gd name="T17" fmla="*/ 4 h 129"/>
                <a:gd name="T18" fmla="*/ 5 w 52"/>
                <a:gd name="T19" fmla="*/ 2 h 129"/>
                <a:gd name="T20" fmla="*/ 5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4725484" y="4255653"/>
              <a:ext cx="45866" cy="109412"/>
            </a:xfrm>
            <a:custGeom>
              <a:avLst/>
              <a:gdLst>
                <a:gd name="T0" fmla="*/ 5 w 52"/>
                <a:gd name="T1" fmla="*/ 0 h 129"/>
                <a:gd name="T2" fmla="*/ 5 w 52"/>
                <a:gd name="T3" fmla="*/ 0 h 129"/>
                <a:gd name="T4" fmla="*/ 0 w 52"/>
                <a:gd name="T5" fmla="*/ 0 h 129"/>
                <a:gd name="T6" fmla="*/ 3 w 52"/>
                <a:gd name="T7" fmla="*/ 8 h 129"/>
                <a:gd name="T8" fmla="*/ 5 w 52"/>
                <a:gd name="T9" fmla="*/ 14 h 129"/>
                <a:gd name="T10" fmla="*/ 5 w 52"/>
                <a:gd name="T11" fmla="*/ 16 h 129"/>
                <a:gd name="T12" fmla="*/ 7 w 52"/>
                <a:gd name="T13" fmla="*/ 16 h 129"/>
                <a:gd name="T14" fmla="*/ 7 w 52"/>
                <a:gd name="T15" fmla="*/ 8 h 129"/>
                <a:gd name="T16" fmla="*/ 7 w 52"/>
                <a:gd name="T17" fmla="*/ 4 h 129"/>
                <a:gd name="T18" fmla="*/ 5 w 52"/>
                <a:gd name="T19" fmla="*/ 2 h 129"/>
                <a:gd name="T20" fmla="*/ 5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755473" y="4228300"/>
              <a:ext cx="61742" cy="136765"/>
            </a:xfrm>
            <a:custGeom>
              <a:avLst/>
              <a:gdLst>
                <a:gd name="T0" fmla="*/ 5 w 69"/>
                <a:gd name="T1" fmla="*/ 2 h 159"/>
                <a:gd name="T2" fmla="*/ 5 w 69"/>
                <a:gd name="T3" fmla="*/ 2 h 159"/>
                <a:gd name="T4" fmla="*/ 0 w 69"/>
                <a:gd name="T5" fmla="*/ 4 h 159"/>
                <a:gd name="T6" fmla="*/ 0 w 69"/>
                <a:gd name="T7" fmla="*/ 6 h 159"/>
                <a:gd name="T8" fmla="*/ 3 w 69"/>
                <a:gd name="T9" fmla="*/ 8 h 159"/>
                <a:gd name="T10" fmla="*/ 3 w 69"/>
                <a:gd name="T11" fmla="*/ 12 h 159"/>
                <a:gd name="T12" fmla="*/ 3 w 69"/>
                <a:gd name="T13" fmla="*/ 20 h 159"/>
                <a:gd name="T14" fmla="*/ 7 w 69"/>
                <a:gd name="T15" fmla="*/ 20 h 159"/>
                <a:gd name="T16" fmla="*/ 7 w 69"/>
                <a:gd name="T17" fmla="*/ 14 h 159"/>
                <a:gd name="T18" fmla="*/ 9 w 69"/>
                <a:gd name="T19" fmla="*/ 6 h 159"/>
                <a:gd name="T20" fmla="*/ 9 w 69"/>
                <a:gd name="T21" fmla="*/ 2 h 159"/>
                <a:gd name="T22" fmla="*/ 7 w 69"/>
                <a:gd name="T23" fmla="*/ 0 h 159"/>
                <a:gd name="T24" fmla="*/ 5 w 69"/>
                <a:gd name="T25" fmla="*/ 0 h 159"/>
                <a:gd name="T26" fmla="*/ 5 w 69"/>
                <a:gd name="T27" fmla="*/ 2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4755473" y="4228300"/>
              <a:ext cx="61742" cy="136765"/>
            </a:xfrm>
            <a:custGeom>
              <a:avLst/>
              <a:gdLst>
                <a:gd name="T0" fmla="*/ 5 w 69"/>
                <a:gd name="T1" fmla="*/ 2 h 159"/>
                <a:gd name="T2" fmla="*/ 5 w 69"/>
                <a:gd name="T3" fmla="*/ 2 h 159"/>
                <a:gd name="T4" fmla="*/ 0 w 69"/>
                <a:gd name="T5" fmla="*/ 4 h 159"/>
                <a:gd name="T6" fmla="*/ 0 w 69"/>
                <a:gd name="T7" fmla="*/ 6 h 159"/>
                <a:gd name="T8" fmla="*/ 3 w 69"/>
                <a:gd name="T9" fmla="*/ 8 h 159"/>
                <a:gd name="T10" fmla="*/ 3 w 69"/>
                <a:gd name="T11" fmla="*/ 12 h 159"/>
                <a:gd name="T12" fmla="*/ 3 w 69"/>
                <a:gd name="T13" fmla="*/ 20 h 159"/>
                <a:gd name="T14" fmla="*/ 7 w 69"/>
                <a:gd name="T15" fmla="*/ 20 h 159"/>
                <a:gd name="T16" fmla="*/ 7 w 69"/>
                <a:gd name="T17" fmla="*/ 14 h 159"/>
                <a:gd name="T18" fmla="*/ 9 w 69"/>
                <a:gd name="T19" fmla="*/ 6 h 159"/>
                <a:gd name="T20" fmla="*/ 9 w 69"/>
                <a:gd name="T21" fmla="*/ 2 h 159"/>
                <a:gd name="T22" fmla="*/ 7 w 69"/>
                <a:gd name="T23" fmla="*/ 0 h 159"/>
                <a:gd name="T24" fmla="*/ 5 w 69"/>
                <a:gd name="T25" fmla="*/ 0 h 159"/>
                <a:gd name="T26" fmla="*/ 5 w 69"/>
                <a:gd name="T27" fmla="*/ 2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4799574" y="4200946"/>
              <a:ext cx="278721" cy="205148"/>
            </a:xfrm>
            <a:custGeom>
              <a:avLst/>
              <a:gdLst>
                <a:gd name="T0" fmla="*/ 19 w 317"/>
                <a:gd name="T1" fmla="*/ 29 h 240"/>
                <a:gd name="T2" fmla="*/ 19 w 317"/>
                <a:gd name="T3" fmla="*/ 29 h 240"/>
                <a:gd name="T4" fmla="*/ 24 w 317"/>
                <a:gd name="T5" fmla="*/ 23 h 240"/>
                <a:gd name="T6" fmla="*/ 26 w 317"/>
                <a:gd name="T7" fmla="*/ 23 h 240"/>
                <a:gd name="T8" fmla="*/ 28 w 317"/>
                <a:gd name="T9" fmla="*/ 24 h 240"/>
                <a:gd name="T10" fmla="*/ 30 w 317"/>
                <a:gd name="T11" fmla="*/ 23 h 240"/>
                <a:gd name="T12" fmla="*/ 35 w 317"/>
                <a:gd name="T13" fmla="*/ 17 h 240"/>
                <a:gd name="T14" fmla="*/ 37 w 317"/>
                <a:gd name="T15" fmla="*/ 11 h 240"/>
                <a:gd name="T16" fmla="*/ 39 w 317"/>
                <a:gd name="T17" fmla="*/ 6 h 240"/>
                <a:gd name="T18" fmla="*/ 39 w 317"/>
                <a:gd name="T19" fmla="*/ 5 h 240"/>
                <a:gd name="T20" fmla="*/ 39 w 317"/>
                <a:gd name="T21" fmla="*/ 2 h 240"/>
                <a:gd name="T22" fmla="*/ 37 w 317"/>
                <a:gd name="T23" fmla="*/ 0 h 240"/>
                <a:gd name="T24" fmla="*/ 35 w 317"/>
                <a:gd name="T25" fmla="*/ 0 h 240"/>
                <a:gd name="T26" fmla="*/ 33 w 317"/>
                <a:gd name="T27" fmla="*/ 2 h 240"/>
                <a:gd name="T28" fmla="*/ 26 w 317"/>
                <a:gd name="T29" fmla="*/ 2 h 240"/>
                <a:gd name="T30" fmla="*/ 22 w 317"/>
                <a:gd name="T31" fmla="*/ 5 h 240"/>
                <a:gd name="T32" fmla="*/ 17 w 317"/>
                <a:gd name="T33" fmla="*/ 2 h 240"/>
                <a:gd name="T34" fmla="*/ 15 w 317"/>
                <a:gd name="T35" fmla="*/ 2 h 240"/>
                <a:gd name="T36" fmla="*/ 8 w 317"/>
                <a:gd name="T37" fmla="*/ 0 h 240"/>
                <a:gd name="T38" fmla="*/ 6 w 317"/>
                <a:gd name="T39" fmla="*/ 0 h 240"/>
                <a:gd name="T40" fmla="*/ 2 w 317"/>
                <a:gd name="T41" fmla="*/ 5 h 240"/>
                <a:gd name="T42" fmla="*/ 2 w 317"/>
                <a:gd name="T43" fmla="*/ 6 h 240"/>
                <a:gd name="T44" fmla="*/ 2 w 317"/>
                <a:gd name="T45" fmla="*/ 11 h 240"/>
                <a:gd name="T46" fmla="*/ 0 w 317"/>
                <a:gd name="T47" fmla="*/ 18 h 240"/>
                <a:gd name="T48" fmla="*/ 0 w 317"/>
                <a:gd name="T49" fmla="*/ 24 h 240"/>
                <a:gd name="T50" fmla="*/ 6 w 317"/>
                <a:gd name="T51" fmla="*/ 24 h 240"/>
                <a:gd name="T52" fmla="*/ 6 w 317"/>
                <a:gd name="T53" fmla="*/ 26 h 240"/>
                <a:gd name="T54" fmla="*/ 8 w 317"/>
                <a:gd name="T55" fmla="*/ 30 h 240"/>
                <a:gd name="T56" fmla="*/ 11 w 317"/>
                <a:gd name="T57" fmla="*/ 30 h 240"/>
                <a:gd name="T58" fmla="*/ 19 w 317"/>
                <a:gd name="T59" fmla="*/ 30 h 240"/>
                <a:gd name="T60" fmla="*/ 19 w 317"/>
                <a:gd name="T61" fmla="*/ 29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40"/>
                <a:gd name="T95" fmla="*/ 317 w 317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40">
                  <a:moveTo>
                    <a:pt x="159" y="225"/>
                  </a:moveTo>
                  <a:lnTo>
                    <a:pt x="159" y="225"/>
                  </a:lnTo>
                  <a:lnTo>
                    <a:pt x="194" y="177"/>
                  </a:lnTo>
                  <a:lnTo>
                    <a:pt x="211" y="177"/>
                  </a:lnTo>
                  <a:lnTo>
                    <a:pt x="228" y="192"/>
                  </a:lnTo>
                  <a:lnTo>
                    <a:pt x="246" y="177"/>
                  </a:lnTo>
                  <a:lnTo>
                    <a:pt x="282" y="129"/>
                  </a:lnTo>
                  <a:lnTo>
                    <a:pt x="299" y="81"/>
                  </a:lnTo>
                  <a:lnTo>
                    <a:pt x="317" y="48"/>
                  </a:lnTo>
                  <a:lnTo>
                    <a:pt x="317" y="33"/>
                  </a:lnTo>
                  <a:lnTo>
                    <a:pt x="317" y="1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5" y="15"/>
                  </a:lnTo>
                  <a:lnTo>
                    <a:pt x="211" y="15"/>
                  </a:lnTo>
                  <a:lnTo>
                    <a:pt x="177" y="33"/>
                  </a:lnTo>
                  <a:lnTo>
                    <a:pt x="142" y="15"/>
                  </a:lnTo>
                  <a:lnTo>
                    <a:pt x="123" y="15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19" y="81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54" y="192"/>
                  </a:lnTo>
                  <a:lnTo>
                    <a:pt x="54" y="207"/>
                  </a:lnTo>
                  <a:lnTo>
                    <a:pt x="71" y="240"/>
                  </a:lnTo>
                  <a:lnTo>
                    <a:pt x="88" y="240"/>
                  </a:lnTo>
                  <a:lnTo>
                    <a:pt x="159" y="240"/>
                  </a:lnTo>
                  <a:lnTo>
                    <a:pt x="159" y="22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4938935" y="4214623"/>
              <a:ext cx="185226" cy="246178"/>
            </a:xfrm>
            <a:custGeom>
              <a:avLst/>
              <a:gdLst>
                <a:gd name="T0" fmla="*/ 0 w 212"/>
                <a:gd name="T1" fmla="*/ 26 h 288"/>
                <a:gd name="T2" fmla="*/ 0 w 212"/>
                <a:gd name="T3" fmla="*/ 26 h 288"/>
                <a:gd name="T4" fmla="*/ 4 w 212"/>
                <a:gd name="T5" fmla="*/ 20 h 288"/>
                <a:gd name="T6" fmla="*/ 6 w 212"/>
                <a:gd name="T7" fmla="*/ 20 h 288"/>
                <a:gd name="T8" fmla="*/ 8 w 212"/>
                <a:gd name="T9" fmla="*/ 22 h 288"/>
                <a:gd name="T10" fmla="*/ 11 w 212"/>
                <a:gd name="T11" fmla="*/ 20 h 288"/>
                <a:gd name="T12" fmla="*/ 15 w 212"/>
                <a:gd name="T13" fmla="*/ 14 h 288"/>
                <a:gd name="T14" fmla="*/ 17 w 212"/>
                <a:gd name="T15" fmla="*/ 9 h 288"/>
                <a:gd name="T16" fmla="*/ 19 w 212"/>
                <a:gd name="T17" fmla="*/ 5 h 288"/>
                <a:gd name="T18" fmla="*/ 19 w 212"/>
                <a:gd name="T19" fmla="*/ 2 h 288"/>
                <a:gd name="T20" fmla="*/ 19 w 212"/>
                <a:gd name="T21" fmla="*/ 0 h 288"/>
                <a:gd name="T22" fmla="*/ 19 w 212"/>
                <a:gd name="T23" fmla="*/ 2 h 288"/>
                <a:gd name="T24" fmla="*/ 24 w 212"/>
                <a:gd name="T25" fmla="*/ 10 h 288"/>
                <a:gd name="T26" fmla="*/ 19 w 212"/>
                <a:gd name="T27" fmla="*/ 10 h 288"/>
                <a:gd name="T28" fmla="*/ 19 w 212"/>
                <a:gd name="T29" fmla="*/ 12 h 288"/>
                <a:gd name="T30" fmla="*/ 22 w 212"/>
                <a:gd name="T31" fmla="*/ 14 h 288"/>
                <a:gd name="T32" fmla="*/ 24 w 212"/>
                <a:gd name="T33" fmla="*/ 18 h 288"/>
                <a:gd name="T34" fmla="*/ 19 w 212"/>
                <a:gd name="T35" fmla="*/ 24 h 288"/>
                <a:gd name="T36" fmla="*/ 22 w 212"/>
                <a:gd name="T37" fmla="*/ 26 h 288"/>
                <a:gd name="T38" fmla="*/ 26 w 212"/>
                <a:gd name="T39" fmla="*/ 33 h 288"/>
                <a:gd name="T40" fmla="*/ 26 w 212"/>
                <a:gd name="T41" fmla="*/ 36 h 288"/>
                <a:gd name="T42" fmla="*/ 15 w 212"/>
                <a:gd name="T43" fmla="*/ 35 h 288"/>
                <a:gd name="T44" fmla="*/ 8 w 212"/>
                <a:gd name="T45" fmla="*/ 35 h 288"/>
                <a:gd name="T46" fmla="*/ 4 w 212"/>
                <a:gd name="T47" fmla="*/ 35 h 288"/>
                <a:gd name="T48" fmla="*/ 4 w 212"/>
                <a:gd name="T49" fmla="*/ 33 h 288"/>
                <a:gd name="T50" fmla="*/ 2 w 212"/>
                <a:gd name="T51" fmla="*/ 30 h 288"/>
                <a:gd name="T52" fmla="*/ 0 w 212"/>
                <a:gd name="T53" fmla="*/ 28 h 288"/>
                <a:gd name="T54" fmla="*/ 0 w 212"/>
                <a:gd name="T55" fmla="*/ 26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"/>
                <a:gd name="T85" fmla="*/ 0 h 288"/>
                <a:gd name="T86" fmla="*/ 212 w 212"/>
                <a:gd name="T87" fmla="*/ 288 h 2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" h="288">
                  <a:moveTo>
                    <a:pt x="0" y="210"/>
                  </a:moveTo>
                  <a:lnTo>
                    <a:pt x="0" y="210"/>
                  </a:lnTo>
                  <a:lnTo>
                    <a:pt x="35" y="162"/>
                  </a:lnTo>
                  <a:lnTo>
                    <a:pt x="52" y="162"/>
                  </a:lnTo>
                  <a:lnTo>
                    <a:pt x="69" y="177"/>
                  </a:lnTo>
                  <a:lnTo>
                    <a:pt x="89" y="162"/>
                  </a:lnTo>
                  <a:lnTo>
                    <a:pt x="123" y="114"/>
                  </a:lnTo>
                  <a:lnTo>
                    <a:pt x="141" y="66"/>
                  </a:lnTo>
                  <a:lnTo>
                    <a:pt x="158" y="33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18"/>
                  </a:lnTo>
                  <a:lnTo>
                    <a:pt x="194" y="81"/>
                  </a:lnTo>
                  <a:lnTo>
                    <a:pt x="158" y="81"/>
                  </a:lnTo>
                  <a:lnTo>
                    <a:pt x="158" y="96"/>
                  </a:lnTo>
                  <a:lnTo>
                    <a:pt x="177" y="114"/>
                  </a:lnTo>
                  <a:lnTo>
                    <a:pt x="194" y="144"/>
                  </a:lnTo>
                  <a:lnTo>
                    <a:pt x="158" y="192"/>
                  </a:lnTo>
                  <a:lnTo>
                    <a:pt x="177" y="210"/>
                  </a:lnTo>
                  <a:lnTo>
                    <a:pt x="212" y="258"/>
                  </a:lnTo>
                  <a:lnTo>
                    <a:pt x="212" y="288"/>
                  </a:lnTo>
                  <a:lnTo>
                    <a:pt x="123" y="273"/>
                  </a:lnTo>
                  <a:lnTo>
                    <a:pt x="69" y="273"/>
                  </a:lnTo>
                  <a:lnTo>
                    <a:pt x="35" y="273"/>
                  </a:lnTo>
                  <a:lnTo>
                    <a:pt x="35" y="258"/>
                  </a:lnTo>
                  <a:lnTo>
                    <a:pt x="18" y="240"/>
                  </a:lnTo>
                  <a:lnTo>
                    <a:pt x="0" y="225"/>
                  </a:lnTo>
                  <a:lnTo>
                    <a:pt x="0" y="21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4953048" y="4447124"/>
              <a:ext cx="47630" cy="27353"/>
            </a:xfrm>
            <a:custGeom>
              <a:avLst/>
              <a:gdLst>
                <a:gd name="T0" fmla="*/ 7 w 53"/>
                <a:gd name="T1" fmla="*/ 0 h 33"/>
                <a:gd name="T2" fmla="*/ 7 w 53"/>
                <a:gd name="T3" fmla="*/ 0 h 33"/>
                <a:gd name="T4" fmla="*/ 7 w 53"/>
                <a:gd name="T5" fmla="*/ 4 h 33"/>
                <a:gd name="T6" fmla="*/ 3 w 53"/>
                <a:gd name="T7" fmla="*/ 4 h 33"/>
                <a:gd name="T8" fmla="*/ 0 w 53"/>
                <a:gd name="T9" fmla="*/ 4 h 33"/>
                <a:gd name="T10" fmla="*/ 3 w 53"/>
                <a:gd name="T11" fmla="*/ 0 h 33"/>
                <a:gd name="T12" fmla="*/ 7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53" y="0"/>
                  </a:moveTo>
                  <a:lnTo>
                    <a:pt x="53" y="0"/>
                  </a:lnTo>
                  <a:lnTo>
                    <a:pt x="53" y="33"/>
                  </a:lnTo>
                  <a:lnTo>
                    <a:pt x="17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4938935" y="4447124"/>
              <a:ext cx="139361" cy="136765"/>
            </a:xfrm>
            <a:custGeom>
              <a:avLst/>
              <a:gdLst>
                <a:gd name="T0" fmla="*/ 4 w 160"/>
                <a:gd name="T1" fmla="*/ 5 h 159"/>
                <a:gd name="T2" fmla="*/ 4 w 160"/>
                <a:gd name="T3" fmla="*/ 5 h 159"/>
                <a:gd name="T4" fmla="*/ 8 w 160"/>
                <a:gd name="T5" fmla="*/ 5 h 159"/>
                <a:gd name="T6" fmla="*/ 8 w 160"/>
                <a:gd name="T7" fmla="*/ 0 h 159"/>
                <a:gd name="T8" fmla="*/ 15 w 160"/>
                <a:gd name="T9" fmla="*/ 0 h 159"/>
                <a:gd name="T10" fmla="*/ 15 w 160"/>
                <a:gd name="T11" fmla="*/ 5 h 159"/>
                <a:gd name="T12" fmla="*/ 17 w 160"/>
                <a:gd name="T13" fmla="*/ 2 h 159"/>
                <a:gd name="T14" fmla="*/ 19 w 160"/>
                <a:gd name="T15" fmla="*/ 5 h 159"/>
                <a:gd name="T16" fmla="*/ 19 w 160"/>
                <a:gd name="T17" fmla="*/ 6 h 159"/>
                <a:gd name="T18" fmla="*/ 19 w 160"/>
                <a:gd name="T19" fmla="*/ 14 h 159"/>
                <a:gd name="T20" fmla="*/ 13 w 160"/>
                <a:gd name="T21" fmla="*/ 14 h 159"/>
                <a:gd name="T22" fmla="*/ 11 w 160"/>
                <a:gd name="T23" fmla="*/ 16 h 159"/>
                <a:gd name="T24" fmla="*/ 11 w 160"/>
                <a:gd name="T25" fmla="*/ 18 h 159"/>
                <a:gd name="T26" fmla="*/ 8 w 160"/>
                <a:gd name="T27" fmla="*/ 18 h 159"/>
                <a:gd name="T28" fmla="*/ 8 w 160"/>
                <a:gd name="T29" fmla="*/ 20 h 159"/>
                <a:gd name="T30" fmla="*/ 4 w 160"/>
                <a:gd name="T31" fmla="*/ 16 h 159"/>
                <a:gd name="T32" fmla="*/ 0 w 160"/>
                <a:gd name="T33" fmla="*/ 11 h 159"/>
                <a:gd name="T34" fmla="*/ 2 w 160"/>
                <a:gd name="T35" fmla="*/ 8 h 159"/>
                <a:gd name="T36" fmla="*/ 2 w 160"/>
                <a:gd name="T37" fmla="*/ 6 h 159"/>
                <a:gd name="T38" fmla="*/ 4 w 160"/>
                <a:gd name="T39" fmla="*/ 5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0"/>
                <a:gd name="T61" fmla="*/ 0 h 159"/>
                <a:gd name="T62" fmla="*/ 160 w 160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0" h="159">
                  <a:moveTo>
                    <a:pt x="35" y="33"/>
                  </a:moveTo>
                  <a:lnTo>
                    <a:pt x="35" y="33"/>
                  </a:lnTo>
                  <a:lnTo>
                    <a:pt x="71" y="33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23" y="33"/>
                  </a:lnTo>
                  <a:lnTo>
                    <a:pt x="142" y="15"/>
                  </a:lnTo>
                  <a:lnTo>
                    <a:pt x="160" y="33"/>
                  </a:lnTo>
                  <a:lnTo>
                    <a:pt x="160" y="48"/>
                  </a:lnTo>
                  <a:lnTo>
                    <a:pt x="160" y="111"/>
                  </a:lnTo>
                  <a:lnTo>
                    <a:pt x="106" y="111"/>
                  </a:lnTo>
                  <a:lnTo>
                    <a:pt x="89" y="128"/>
                  </a:lnTo>
                  <a:lnTo>
                    <a:pt x="89" y="144"/>
                  </a:lnTo>
                  <a:lnTo>
                    <a:pt x="71" y="144"/>
                  </a:lnTo>
                  <a:lnTo>
                    <a:pt x="71" y="159"/>
                  </a:lnTo>
                  <a:lnTo>
                    <a:pt x="35" y="128"/>
                  </a:lnTo>
                  <a:lnTo>
                    <a:pt x="0" y="81"/>
                  </a:lnTo>
                  <a:lnTo>
                    <a:pt x="18" y="63"/>
                  </a:lnTo>
                  <a:lnTo>
                    <a:pt x="18" y="48"/>
                  </a:lnTo>
                  <a:lnTo>
                    <a:pt x="35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5000677" y="4419771"/>
              <a:ext cx="183462" cy="191471"/>
            </a:xfrm>
            <a:custGeom>
              <a:avLst/>
              <a:gdLst>
                <a:gd name="T0" fmla="*/ 18 w 208"/>
                <a:gd name="T1" fmla="*/ 2 h 225"/>
                <a:gd name="T2" fmla="*/ 18 w 208"/>
                <a:gd name="T3" fmla="*/ 2 h 225"/>
                <a:gd name="T4" fmla="*/ 18 w 208"/>
                <a:gd name="T5" fmla="*/ 6 h 225"/>
                <a:gd name="T6" fmla="*/ 7 w 208"/>
                <a:gd name="T7" fmla="*/ 4 h 225"/>
                <a:gd name="T8" fmla="*/ 7 w 208"/>
                <a:gd name="T9" fmla="*/ 8 h 225"/>
                <a:gd name="T10" fmla="*/ 9 w 208"/>
                <a:gd name="T11" fmla="*/ 6 h 225"/>
                <a:gd name="T12" fmla="*/ 11 w 208"/>
                <a:gd name="T13" fmla="*/ 8 h 225"/>
                <a:gd name="T14" fmla="*/ 11 w 208"/>
                <a:gd name="T15" fmla="*/ 10 h 225"/>
                <a:gd name="T16" fmla="*/ 11 w 208"/>
                <a:gd name="T17" fmla="*/ 18 h 225"/>
                <a:gd name="T18" fmla="*/ 5 w 208"/>
                <a:gd name="T19" fmla="*/ 18 h 225"/>
                <a:gd name="T20" fmla="*/ 3 w 208"/>
                <a:gd name="T21" fmla="*/ 20 h 225"/>
                <a:gd name="T22" fmla="*/ 3 w 208"/>
                <a:gd name="T23" fmla="*/ 22 h 225"/>
                <a:gd name="T24" fmla="*/ 0 w 208"/>
                <a:gd name="T25" fmla="*/ 22 h 225"/>
                <a:gd name="T26" fmla="*/ 0 w 208"/>
                <a:gd name="T27" fmla="*/ 24 h 225"/>
                <a:gd name="T28" fmla="*/ 5 w 208"/>
                <a:gd name="T29" fmla="*/ 28 h 225"/>
                <a:gd name="T30" fmla="*/ 5 w 208"/>
                <a:gd name="T31" fmla="*/ 26 h 225"/>
                <a:gd name="T32" fmla="*/ 7 w 208"/>
                <a:gd name="T33" fmla="*/ 26 h 225"/>
                <a:gd name="T34" fmla="*/ 11 w 208"/>
                <a:gd name="T35" fmla="*/ 26 h 225"/>
                <a:gd name="T36" fmla="*/ 15 w 208"/>
                <a:gd name="T37" fmla="*/ 24 h 225"/>
                <a:gd name="T38" fmla="*/ 18 w 208"/>
                <a:gd name="T39" fmla="*/ 18 h 225"/>
                <a:gd name="T40" fmla="*/ 22 w 208"/>
                <a:gd name="T41" fmla="*/ 14 h 225"/>
                <a:gd name="T42" fmla="*/ 26 w 208"/>
                <a:gd name="T43" fmla="*/ 0 h 225"/>
                <a:gd name="T44" fmla="*/ 20 w 208"/>
                <a:gd name="T45" fmla="*/ 2 h 225"/>
                <a:gd name="T46" fmla="*/ 18 w 208"/>
                <a:gd name="T47" fmla="*/ 2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8"/>
                <a:gd name="T73" fmla="*/ 0 h 225"/>
                <a:gd name="T74" fmla="*/ 208 w 208"/>
                <a:gd name="T75" fmla="*/ 225 h 2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8" h="225">
                  <a:moveTo>
                    <a:pt x="139" y="18"/>
                  </a:moveTo>
                  <a:lnTo>
                    <a:pt x="139" y="18"/>
                  </a:lnTo>
                  <a:lnTo>
                    <a:pt x="139" y="48"/>
                  </a:lnTo>
                  <a:lnTo>
                    <a:pt x="52" y="33"/>
                  </a:lnTo>
                  <a:lnTo>
                    <a:pt x="52" y="66"/>
                  </a:lnTo>
                  <a:lnTo>
                    <a:pt x="70" y="48"/>
                  </a:lnTo>
                  <a:lnTo>
                    <a:pt x="87" y="66"/>
                  </a:lnTo>
                  <a:lnTo>
                    <a:pt x="87" y="81"/>
                  </a:lnTo>
                  <a:lnTo>
                    <a:pt x="87" y="144"/>
                  </a:lnTo>
                  <a:lnTo>
                    <a:pt x="35" y="144"/>
                  </a:lnTo>
                  <a:lnTo>
                    <a:pt x="18" y="161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35" y="225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87" y="209"/>
                  </a:lnTo>
                  <a:lnTo>
                    <a:pt x="121" y="192"/>
                  </a:lnTo>
                  <a:lnTo>
                    <a:pt x="139" y="144"/>
                  </a:lnTo>
                  <a:lnTo>
                    <a:pt x="173" y="114"/>
                  </a:lnTo>
                  <a:lnTo>
                    <a:pt x="208" y="0"/>
                  </a:lnTo>
                  <a:lnTo>
                    <a:pt x="156" y="18"/>
                  </a:lnTo>
                  <a:lnTo>
                    <a:pt x="139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5030666" y="4392418"/>
              <a:ext cx="460419" cy="396620"/>
            </a:xfrm>
            <a:custGeom>
              <a:avLst/>
              <a:gdLst>
                <a:gd name="T0" fmla="*/ 53 w 520"/>
                <a:gd name="T1" fmla="*/ 0 h 462"/>
                <a:gd name="T2" fmla="*/ 53 w 520"/>
                <a:gd name="T3" fmla="*/ 0 h 462"/>
                <a:gd name="T4" fmla="*/ 37 w 520"/>
                <a:gd name="T5" fmla="*/ 0 h 462"/>
                <a:gd name="T6" fmla="*/ 35 w 520"/>
                <a:gd name="T7" fmla="*/ 2 h 462"/>
                <a:gd name="T8" fmla="*/ 29 w 520"/>
                <a:gd name="T9" fmla="*/ 2 h 462"/>
                <a:gd name="T10" fmla="*/ 26 w 520"/>
                <a:gd name="T11" fmla="*/ 0 h 462"/>
                <a:gd name="T12" fmla="*/ 24 w 520"/>
                <a:gd name="T13" fmla="*/ 0 h 462"/>
                <a:gd name="T14" fmla="*/ 22 w 520"/>
                <a:gd name="T15" fmla="*/ 4 h 462"/>
                <a:gd name="T16" fmla="*/ 18 w 520"/>
                <a:gd name="T17" fmla="*/ 18 h 462"/>
                <a:gd name="T18" fmla="*/ 13 w 520"/>
                <a:gd name="T19" fmla="*/ 22 h 462"/>
                <a:gd name="T20" fmla="*/ 11 w 520"/>
                <a:gd name="T21" fmla="*/ 28 h 462"/>
                <a:gd name="T22" fmla="*/ 7 w 520"/>
                <a:gd name="T23" fmla="*/ 30 h 462"/>
                <a:gd name="T24" fmla="*/ 3 w 520"/>
                <a:gd name="T25" fmla="*/ 30 h 462"/>
                <a:gd name="T26" fmla="*/ 0 w 520"/>
                <a:gd name="T27" fmla="*/ 34 h 462"/>
                <a:gd name="T28" fmla="*/ 0 w 520"/>
                <a:gd name="T29" fmla="*/ 36 h 462"/>
                <a:gd name="T30" fmla="*/ 5 w 520"/>
                <a:gd name="T31" fmla="*/ 34 h 462"/>
                <a:gd name="T32" fmla="*/ 13 w 520"/>
                <a:gd name="T33" fmla="*/ 34 h 462"/>
                <a:gd name="T34" fmla="*/ 16 w 520"/>
                <a:gd name="T35" fmla="*/ 34 h 462"/>
                <a:gd name="T36" fmla="*/ 16 w 520"/>
                <a:gd name="T37" fmla="*/ 38 h 462"/>
                <a:gd name="T38" fmla="*/ 20 w 520"/>
                <a:gd name="T39" fmla="*/ 42 h 462"/>
                <a:gd name="T40" fmla="*/ 24 w 520"/>
                <a:gd name="T41" fmla="*/ 40 h 462"/>
                <a:gd name="T42" fmla="*/ 24 w 520"/>
                <a:gd name="T43" fmla="*/ 38 h 462"/>
                <a:gd name="T44" fmla="*/ 29 w 520"/>
                <a:gd name="T45" fmla="*/ 38 h 462"/>
                <a:gd name="T46" fmla="*/ 33 w 520"/>
                <a:gd name="T47" fmla="*/ 40 h 462"/>
                <a:gd name="T48" fmla="*/ 33 w 520"/>
                <a:gd name="T49" fmla="*/ 46 h 462"/>
                <a:gd name="T50" fmla="*/ 35 w 520"/>
                <a:gd name="T51" fmla="*/ 48 h 462"/>
                <a:gd name="T52" fmla="*/ 33 w 520"/>
                <a:gd name="T53" fmla="*/ 50 h 462"/>
                <a:gd name="T54" fmla="*/ 33 w 520"/>
                <a:gd name="T55" fmla="*/ 52 h 462"/>
                <a:gd name="T56" fmla="*/ 39 w 520"/>
                <a:gd name="T57" fmla="*/ 50 h 462"/>
                <a:gd name="T58" fmla="*/ 48 w 520"/>
                <a:gd name="T59" fmla="*/ 54 h 462"/>
                <a:gd name="T60" fmla="*/ 50 w 520"/>
                <a:gd name="T61" fmla="*/ 52 h 462"/>
                <a:gd name="T62" fmla="*/ 57 w 520"/>
                <a:gd name="T63" fmla="*/ 56 h 462"/>
                <a:gd name="T64" fmla="*/ 59 w 520"/>
                <a:gd name="T65" fmla="*/ 59 h 462"/>
                <a:gd name="T66" fmla="*/ 59 w 520"/>
                <a:gd name="T67" fmla="*/ 54 h 462"/>
                <a:gd name="T68" fmla="*/ 57 w 520"/>
                <a:gd name="T69" fmla="*/ 54 h 462"/>
                <a:gd name="T70" fmla="*/ 57 w 520"/>
                <a:gd name="T71" fmla="*/ 52 h 462"/>
                <a:gd name="T72" fmla="*/ 57 w 520"/>
                <a:gd name="T73" fmla="*/ 44 h 462"/>
                <a:gd name="T74" fmla="*/ 57 w 520"/>
                <a:gd name="T75" fmla="*/ 42 h 462"/>
                <a:gd name="T76" fmla="*/ 63 w 520"/>
                <a:gd name="T77" fmla="*/ 42 h 462"/>
                <a:gd name="T78" fmla="*/ 59 w 520"/>
                <a:gd name="T79" fmla="*/ 36 h 462"/>
                <a:gd name="T80" fmla="*/ 59 w 520"/>
                <a:gd name="T81" fmla="*/ 30 h 462"/>
                <a:gd name="T82" fmla="*/ 59 w 520"/>
                <a:gd name="T83" fmla="*/ 26 h 462"/>
                <a:gd name="T84" fmla="*/ 59 w 520"/>
                <a:gd name="T85" fmla="*/ 24 h 462"/>
                <a:gd name="T86" fmla="*/ 57 w 520"/>
                <a:gd name="T87" fmla="*/ 24 h 462"/>
                <a:gd name="T88" fmla="*/ 59 w 520"/>
                <a:gd name="T89" fmla="*/ 20 h 462"/>
                <a:gd name="T90" fmla="*/ 61 w 520"/>
                <a:gd name="T91" fmla="*/ 14 h 462"/>
                <a:gd name="T92" fmla="*/ 63 w 520"/>
                <a:gd name="T93" fmla="*/ 12 h 462"/>
                <a:gd name="T94" fmla="*/ 66 w 520"/>
                <a:gd name="T95" fmla="*/ 8 h 462"/>
                <a:gd name="T96" fmla="*/ 63 w 520"/>
                <a:gd name="T97" fmla="*/ 8 h 462"/>
                <a:gd name="T98" fmla="*/ 63 w 520"/>
                <a:gd name="T99" fmla="*/ 4 h 462"/>
                <a:gd name="T100" fmla="*/ 61 w 520"/>
                <a:gd name="T101" fmla="*/ 2 h 462"/>
                <a:gd name="T102" fmla="*/ 55 w 520"/>
                <a:gd name="T103" fmla="*/ 2 h 462"/>
                <a:gd name="T104" fmla="*/ 53 w 520"/>
                <a:gd name="T105" fmla="*/ 0 h 4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0"/>
                <a:gd name="T160" fmla="*/ 0 h 462"/>
                <a:gd name="T161" fmla="*/ 520 w 520"/>
                <a:gd name="T162" fmla="*/ 462 h 4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0" h="462">
                  <a:moveTo>
                    <a:pt x="417" y="0"/>
                  </a:moveTo>
                  <a:lnTo>
                    <a:pt x="417" y="0"/>
                  </a:lnTo>
                  <a:lnTo>
                    <a:pt x="294" y="0"/>
                  </a:lnTo>
                  <a:lnTo>
                    <a:pt x="276" y="15"/>
                  </a:lnTo>
                  <a:lnTo>
                    <a:pt x="225" y="15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3" y="30"/>
                  </a:lnTo>
                  <a:lnTo>
                    <a:pt x="138" y="144"/>
                  </a:lnTo>
                  <a:lnTo>
                    <a:pt x="104" y="174"/>
                  </a:lnTo>
                  <a:lnTo>
                    <a:pt x="86" y="222"/>
                  </a:lnTo>
                  <a:lnTo>
                    <a:pt x="52" y="239"/>
                  </a:lnTo>
                  <a:lnTo>
                    <a:pt x="17" y="239"/>
                  </a:lnTo>
                  <a:lnTo>
                    <a:pt x="0" y="270"/>
                  </a:lnTo>
                  <a:lnTo>
                    <a:pt x="0" y="287"/>
                  </a:lnTo>
                  <a:lnTo>
                    <a:pt x="35" y="270"/>
                  </a:lnTo>
                  <a:lnTo>
                    <a:pt x="104" y="270"/>
                  </a:lnTo>
                  <a:lnTo>
                    <a:pt x="121" y="270"/>
                  </a:lnTo>
                  <a:lnTo>
                    <a:pt x="121" y="303"/>
                  </a:lnTo>
                  <a:lnTo>
                    <a:pt x="155" y="335"/>
                  </a:lnTo>
                  <a:lnTo>
                    <a:pt x="190" y="318"/>
                  </a:lnTo>
                  <a:lnTo>
                    <a:pt x="190" y="303"/>
                  </a:lnTo>
                  <a:lnTo>
                    <a:pt x="225" y="303"/>
                  </a:lnTo>
                  <a:lnTo>
                    <a:pt x="259" y="318"/>
                  </a:lnTo>
                  <a:lnTo>
                    <a:pt x="259" y="366"/>
                  </a:lnTo>
                  <a:lnTo>
                    <a:pt x="276" y="383"/>
                  </a:lnTo>
                  <a:lnTo>
                    <a:pt x="259" y="399"/>
                  </a:lnTo>
                  <a:lnTo>
                    <a:pt x="259" y="414"/>
                  </a:lnTo>
                  <a:lnTo>
                    <a:pt x="311" y="399"/>
                  </a:lnTo>
                  <a:lnTo>
                    <a:pt x="380" y="431"/>
                  </a:lnTo>
                  <a:lnTo>
                    <a:pt x="397" y="414"/>
                  </a:lnTo>
                  <a:lnTo>
                    <a:pt x="451" y="447"/>
                  </a:lnTo>
                  <a:lnTo>
                    <a:pt x="468" y="462"/>
                  </a:lnTo>
                  <a:lnTo>
                    <a:pt x="468" y="431"/>
                  </a:lnTo>
                  <a:lnTo>
                    <a:pt x="451" y="431"/>
                  </a:lnTo>
                  <a:lnTo>
                    <a:pt x="451" y="414"/>
                  </a:lnTo>
                  <a:lnTo>
                    <a:pt x="451" y="351"/>
                  </a:lnTo>
                  <a:lnTo>
                    <a:pt x="451" y="335"/>
                  </a:lnTo>
                  <a:lnTo>
                    <a:pt x="503" y="335"/>
                  </a:lnTo>
                  <a:lnTo>
                    <a:pt x="468" y="287"/>
                  </a:lnTo>
                  <a:lnTo>
                    <a:pt x="468" y="239"/>
                  </a:lnTo>
                  <a:lnTo>
                    <a:pt x="468" y="207"/>
                  </a:lnTo>
                  <a:lnTo>
                    <a:pt x="468" y="191"/>
                  </a:lnTo>
                  <a:lnTo>
                    <a:pt x="451" y="191"/>
                  </a:lnTo>
                  <a:lnTo>
                    <a:pt x="468" y="159"/>
                  </a:lnTo>
                  <a:lnTo>
                    <a:pt x="486" y="111"/>
                  </a:lnTo>
                  <a:lnTo>
                    <a:pt x="503" y="96"/>
                  </a:lnTo>
                  <a:lnTo>
                    <a:pt x="520" y="63"/>
                  </a:lnTo>
                  <a:lnTo>
                    <a:pt x="503" y="63"/>
                  </a:lnTo>
                  <a:lnTo>
                    <a:pt x="503" y="30"/>
                  </a:lnTo>
                  <a:lnTo>
                    <a:pt x="486" y="15"/>
                  </a:lnTo>
                  <a:lnTo>
                    <a:pt x="434" y="15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5429343" y="4515507"/>
              <a:ext cx="45866" cy="41030"/>
            </a:xfrm>
            <a:custGeom>
              <a:avLst/>
              <a:gdLst>
                <a:gd name="T0" fmla="*/ 7 w 52"/>
                <a:gd name="T1" fmla="*/ 6 h 47"/>
                <a:gd name="T2" fmla="*/ 7 w 52"/>
                <a:gd name="T3" fmla="*/ 6 h 47"/>
                <a:gd name="T4" fmla="*/ 3 w 52"/>
                <a:gd name="T5" fmla="*/ 6 h 47"/>
                <a:gd name="T6" fmla="*/ 0 w 52"/>
                <a:gd name="T7" fmla="*/ 6 h 47"/>
                <a:gd name="T8" fmla="*/ 3 w 52"/>
                <a:gd name="T9" fmla="*/ 2 h 47"/>
                <a:gd name="T10" fmla="*/ 7 w 52"/>
                <a:gd name="T11" fmla="*/ 0 h 47"/>
                <a:gd name="T12" fmla="*/ 7 w 52"/>
                <a:gd name="T13" fmla="*/ 4 h 47"/>
                <a:gd name="T14" fmla="*/ 7 w 52"/>
                <a:gd name="T15" fmla="*/ 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7"/>
                <a:gd name="T26" fmla="*/ 52 w 52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7">
                  <a:moveTo>
                    <a:pt x="52" y="47"/>
                  </a:moveTo>
                  <a:lnTo>
                    <a:pt x="52" y="47"/>
                  </a:lnTo>
                  <a:lnTo>
                    <a:pt x="17" y="47"/>
                  </a:lnTo>
                  <a:lnTo>
                    <a:pt x="0" y="47"/>
                  </a:lnTo>
                  <a:lnTo>
                    <a:pt x="17" y="15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2" y="4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5445220" y="4556536"/>
              <a:ext cx="29989" cy="41030"/>
            </a:xfrm>
            <a:custGeom>
              <a:avLst/>
              <a:gdLst>
                <a:gd name="T0" fmla="*/ 4 w 35"/>
                <a:gd name="T1" fmla="*/ 0 h 48"/>
                <a:gd name="T2" fmla="*/ 4 w 35"/>
                <a:gd name="T3" fmla="*/ 0 h 48"/>
                <a:gd name="T4" fmla="*/ 4 w 35"/>
                <a:gd name="T5" fmla="*/ 2 h 48"/>
                <a:gd name="T6" fmla="*/ 0 w 35"/>
                <a:gd name="T7" fmla="*/ 6 h 48"/>
                <a:gd name="T8" fmla="*/ 0 w 35"/>
                <a:gd name="T9" fmla="*/ 2 h 48"/>
                <a:gd name="T10" fmla="*/ 0 w 35"/>
                <a:gd name="T11" fmla="*/ 0 h 48"/>
                <a:gd name="T12" fmla="*/ 4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35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5259994" y="4679625"/>
              <a:ext cx="291070" cy="205148"/>
            </a:xfrm>
            <a:custGeom>
              <a:avLst/>
              <a:gdLst>
                <a:gd name="T0" fmla="*/ 6 w 330"/>
                <a:gd name="T1" fmla="*/ 8 h 240"/>
                <a:gd name="T2" fmla="*/ 6 w 330"/>
                <a:gd name="T3" fmla="*/ 8 h 240"/>
                <a:gd name="T4" fmla="*/ 15 w 330"/>
                <a:gd name="T5" fmla="*/ 12 h 240"/>
                <a:gd name="T6" fmla="*/ 18 w 330"/>
                <a:gd name="T7" fmla="*/ 10 h 240"/>
                <a:gd name="T8" fmla="*/ 24 w 330"/>
                <a:gd name="T9" fmla="*/ 14 h 240"/>
                <a:gd name="T10" fmla="*/ 26 w 330"/>
                <a:gd name="T11" fmla="*/ 15 h 240"/>
                <a:gd name="T12" fmla="*/ 26 w 330"/>
                <a:gd name="T13" fmla="*/ 12 h 240"/>
                <a:gd name="T14" fmla="*/ 24 w 330"/>
                <a:gd name="T15" fmla="*/ 12 h 240"/>
                <a:gd name="T16" fmla="*/ 24 w 330"/>
                <a:gd name="T17" fmla="*/ 10 h 240"/>
                <a:gd name="T18" fmla="*/ 24 w 330"/>
                <a:gd name="T19" fmla="*/ 2 h 240"/>
                <a:gd name="T20" fmla="*/ 24 w 330"/>
                <a:gd name="T21" fmla="*/ 0 h 240"/>
                <a:gd name="T22" fmla="*/ 30 w 330"/>
                <a:gd name="T23" fmla="*/ 0 h 240"/>
                <a:gd name="T24" fmla="*/ 33 w 330"/>
                <a:gd name="T25" fmla="*/ 0 h 240"/>
                <a:gd name="T26" fmla="*/ 40 w 330"/>
                <a:gd name="T27" fmla="*/ 4 h 240"/>
                <a:gd name="T28" fmla="*/ 41 w 330"/>
                <a:gd name="T29" fmla="*/ 8 h 240"/>
                <a:gd name="T30" fmla="*/ 40 w 330"/>
                <a:gd name="T31" fmla="*/ 10 h 240"/>
                <a:gd name="T32" fmla="*/ 40 w 330"/>
                <a:gd name="T33" fmla="*/ 12 h 240"/>
                <a:gd name="T34" fmla="*/ 37 w 330"/>
                <a:gd name="T35" fmla="*/ 15 h 240"/>
                <a:gd name="T36" fmla="*/ 40 w 330"/>
                <a:gd name="T37" fmla="*/ 18 h 240"/>
                <a:gd name="T38" fmla="*/ 28 w 330"/>
                <a:gd name="T39" fmla="*/ 22 h 240"/>
                <a:gd name="T40" fmla="*/ 28 w 330"/>
                <a:gd name="T41" fmla="*/ 24 h 240"/>
                <a:gd name="T42" fmla="*/ 24 w 330"/>
                <a:gd name="T43" fmla="*/ 24 h 240"/>
                <a:gd name="T44" fmla="*/ 24 w 330"/>
                <a:gd name="T45" fmla="*/ 26 h 240"/>
                <a:gd name="T46" fmla="*/ 18 w 330"/>
                <a:gd name="T47" fmla="*/ 30 h 240"/>
                <a:gd name="T48" fmla="*/ 11 w 330"/>
                <a:gd name="T49" fmla="*/ 30 h 240"/>
                <a:gd name="T50" fmla="*/ 6 w 330"/>
                <a:gd name="T51" fmla="*/ 28 h 240"/>
                <a:gd name="T52" fmla="*/ 5 w 330"/>
                <a:gd name="T53" fmla="*/ 30 h 240"/>
                <a:gd name="T54" fmla="*/ 0 w 330"/>
                <a:gd name="T55" fmla="*/ 26 h 240"/>
                <a:gd name="T56" fmla="*/ 0 w 330"/>
                <a:gd name="T57" fmla="*/ 15 h 240"/>
                <a:gd name="T58" fmla="*/ 9 w 330"/>
                <a:gd name="T59" fmla="*/ 14 h 240"/>
                <a:gd name="T60" fmla="*/ 6 w 330"/>
                <a:gd name="T61" fmla="*/ 8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0"/>
                <a:gd name="T94" fmla="*/ 0 h 240"/>
                <a:gd name="T95" fmla="*/ 330 w 33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0" h="240">
                  <a:moveTo>
                    <a:pt x="52" y="64"/>
                  </a:moveTo>
                  <a:lnTo>
                    <a:pt x="52" y="64"/>
                  </a:lnTo>
                  <a:lnTo>
                    <a:pt x="123" y="96"/>
                  </a:lnTo>
                  <a:lnTo>
                    <a:pt x="140" y="79"/>
                  </a:lnTo>
                  <a:lnTo>
                    <a:pt x="192" y="112"/>
                  </a:lnTo>
                  <a:lnTo>
                    <a:pt x="209" y="127"/>
                  </a:lnTo>
                  <a:lnTo>
                    <a:pt x="209" y="96"/>
                  </a:lnTo>
                  <a:lnTo>
                    <a:pt x="192" y="96"/>
                  </a:lnTo>
                  <a:lnTo>
                    <a:pt x="192" y="79"/>
                  </a:lnTo>
                  <a:lnTo>
                    <a:pt x="192" y="16"/>
                  </a:lnTo>
                  <a:lnTo>
                    <a:pt x="192" y="0"/>
                  </a:lnTo>
                  <a:lnTo>
                    <a:pt x="244" y="0"/>
                  </a:lnTo>
                  <a:lnTo>
                    <a:pt x="261" y="0"/>
                  </a:lnTo>
                  <a:lnTo>
                    <a:pt x="313" y="31"/>
                  </a:lnTo>
                  <a:lnTo>
                    <a:pt x="330" y="64"/>
                  </a:lnTo>
                  <a:lnTo>
                    <a:pt x="313" y="79"/>
                  </a:lnTo>
                  <a:lnTo>
                    <a:pt x="313" y="96"/>
                  </a:lnTo>
                  <a:lnTo>
                    <a:pt x="296" y="127"/>
                  </a:lnTo>
                  <a:lnTo>
                    <a:pt x="313" y="144"/>
                  </a:lnTo>
                  <a:lnTo>
                    <a:pt x="227" y="175"/>
                  </a:lnTo>
                  <a:lnTo>
                    <a:pt x="227" y="192"/>
                  </a:lnTo>
                  <a:lnTo>
                    <a:pt x="192" y="192"/>
                  </a:lnTo>
                  <a:lnTo>
                    <a:pt x="192" y="208"/>
                  </a:lnTo>
                  <a:lnTo>
                    <a:pt x="140" y="240"/>
                  </a:lnTo>
                  <a:lnTo>
                    <a:pt x="88" y="240"/>
                  </a:lnTo>
                  <a:lnTo>
                    <a:pt x="52" y="223"/>
                  </a:lnTo>
                  <a:lnTo>
                    <a:pt x="35" y="240"/>
                  </a:lnTo>
                  <a:lnTo>
                    <a:pt x="0" y="208"/>
                  </a:lnTo>
                  <a:lnTo>
                    <a:pt x="0" y="127"/>
                  </a:lnTo>
                  <a:lnTo>
                    <a:pt x="69" y="112"/>
                  </a:lnTo>
                  <a:lnTo>
                    <a:pt x="52" y="6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018318" y="4871097"/>
              <a:ext cx="319295" cy="273531"/>
            </a:xfrm>
            <a:custGeom>
              <a:avLst/>
              <a:gdLst>
                <a:gd name="T0" fmla="*/ 15 w 362"/>
                <a:gd name="T1" fmla="*/ 40 h 320"/>
                <a:gd name="T2" fmla="*/ 15 w 362"/>
                <a:gd name="T3" fmla="*/ 40 h 320"/>
                <a:gd name="T4" fmla="*/ 12 w 362"/>
                <a:gd name="T5" fmla="*/ 36 h 320"/>
                <a:gd name="T6" fmla="*/ 9 w 362"/>
                <a:gd name="T7" fmla="*/ 24 h 320"/>
                <a:gd name="T8" fmla="*/ 9 w 362"/>
                <a:gd name="T9" fmla="*/ 18 h 320"/>
                <a:gd name="T10" fmla="*/ 0 w 362"/>
                <a:gd name="T11" fmla="*/ 3 h 320"/>
                <a:gd name="T12" fmla="*/ 0 w 362"/>
                <a:gd name="T13" fmla="*/ 0 h 320"/>
                <a:gd name="T14" fmla="*/ 5 w 362"/>
                <a:gd name="T15" fmla="*/ 0 h 320"/>
                <a:gd name="T16" fmla="*/ 9 w 362"/>
                <a:gd name="T17" fmla="*/ 0 h 320"/>
                <a:gd name="T18" fmla="*/ 22 w 362"/>
                <a:gd name="T19" fmla="*/ 3 h 320"/>
                <a:gd name="T20" fmla="*/ 25 w 362"/>
                <a:gd name="T21" fmla="*/ 3 h 320"/>
                <a:gd name="T22" fmla="*/ 35 w 362"/>
                <a:gd name="T23" fmla="*/ 5 h 320"/>
                <a:gd name="T24" fmla="*/ 39 w 362"/>
                <a:gd name="T25" fmla="*/ 3 h 320"/>
                <a:gd name="T26" fmla="*/ 41 w 362"/>
                <a:gd name="T27" fmla="*/ 0 h 320"/>
                <a:gd name="T28" fmla="*/ 45 w 362"/>
                <a:gd name="T29" fmla="*/ 3 h 320"/>
                <a:gd name="T30" fmla="*/ 41 w 362"/>
                <a:gd name="T31" fmla="*/ 6 h 320"/>
                <a:gd name="T32" fmla="*/ 39 w 362"/>
                <a:gd name="T33" fmla="*/ 5 h 320"/>
                <a:gd name="T34" fmla="*/ 33 w 362"/>
                <a:gd name="T35" fmla="*/ 5 h 320"/>
                <a:gd name="T36" fmla="*/ 30 w 362"/>
                <a:gd name="T37" fmla="*/ 17 h 320"/>
                <a:gd name="T38" fmla="*/ 28 w 362"/>
                <a:gd name="T39" fmla="*/ 18 h 320"/>
                <a:gd name="T40" fmla="*/ 28 w 362"/>
                <a:gd name="T41" fmla="*/ 26 h 320"/>
                <a:gd name="T42" fmla="*/ 28 w 362"/>
                <a:gd name="T43" fmla="*/ 39 h 320"/>
                <a:gd name="T44" fmla="*/ 23 w 362"/>
                <a:gd name="T45" fmla="*/ 40 h 320"/>
                <a:gd name="T46" fmla="*/ 20 w 362"/>
                <a:gd name="T47" fmla="*/ 40 h 320"/>
                <a:gd name="T48" fmla="*/ 18 w 362"/>
                <a:gd name="T49" fmla="*/ 39 h 320"/>
                <a:gd name="T50" fmla="*/ 15 w 362"/>
                <a:gd name="T51" fmla="*/ 40 h 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2"/>
                <a:gd name="T79" fmla="*/ 0 h 320"/>
                <a:gd name="T80" fmla="*/ 362 w 362"/>
                <a:gd name="T81" fmla="*/ 320 h 3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2" h="320">
                  <a:moveTo>
                    <a:pt x="121" y="320"/>
                  </a:moveTo>
                  <a:lnTo>
                    <a:pt x="121" y="320"/>
                  </a:lnTo>
                  <a:lnTo>
                    <a:pt x="103" y="288"/>
                  </a:lnTo>
                  <a:lnTo>
                    <a:pt x="69" y="192"/>
                  </a:lnTo>
                  <a:lnTo>
                    <a:pt x="69" y="1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72" y="17"/>
                  </a:lnTo>
                  <a:lnTo>
                    <a:pt x="207" y="17"/>
                  </a:lnTo>
                  <a:lnTo>
                    <a:pt x="276" y="33"/>
                  </a:lnTo>
                  <a:lnTo>
                    <a:pt x="311" y="17"/>
                  </a:lnTo>
                  <a:lnTo>
                    <a:pt x="328" y="0"/>
                  </a:lnTo>
                  <a:lnTo>
                    <a:pt x="362" y="17"/>
                  </a:lnTo>
                  <a:lnTo>
                    <a:pt x="328" y="48"/>
                  </a:lnTo>
                  <a:lnTo>
                    <a:pt x="311" y="33"/>
                  </a:lnTo>
                  <a:lnTo>
                    <a:pt x="259" y="33"/>
                  </a:lnTo>
                  <a:lnTo>
                    <a:pt x="241" y="129"/>
                  </a:lnTo>
                  <a:lnTo>
                    <a:pt x="224" y="144"/>
                  </a:lnTo>
                  <a:lnTo>
                    <a:pt x="224" y="209"/>
                  </a:lnTo>
                  <a:lnTo>
                    <a:pt x="224" y="305"/>
                  </a:lnTo>
                  <a:lnTo>
                    <a:pt x="190" y="320"/>
                  </a:lnTo>
                  <a:lnTo>
                    <a:pt x="155" y="320"/>
                  </a:lnTo>
                  <a:lnTo>
                    <a:pt x="138" y="305"/>
                  </a:lnTo>
                  <a:lnTo>
                    <a:pt x="121" y="32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5030666" y="4597566"/>
              <a:ext cx="15877" cy="27353"/>
            </a:xfrm>
            <a:custGeom>
              <a:avLst/>
              <a:gdLst>
                <a:gd name="T0" fmla="*/ 3 w 17"/>
                <a:gd name="T1" fmla="*/ 0 h 31"/>
                <a:gd name="T2" fmla="*/ 3 w 17"/>
                <a:gd name="T3" fmla="*/ 0 h 31"/>
                <a:gd name="T4" fmla="*/ 0 w 17"/>
                <a:gd name="T5" fmla="*/ 4 h 31"/>
                <a:gd name="T6" fmla="*/ 0 w 17"/>
                <a:gd name="T7" fmla="*/ 2 h 31"/>
                <a:gd name="T8" fmla="*/ 0 w 17"/>
                <a:gd name="T9" fmla="*/ 0 h 31"/>
                <a:gd name="T10" fmla="*/ 3 w 17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1"/>
                <a:gd name="T20" fmla="*/ 17 w 1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1">
                  <a:moveTo>
                    <a:pt x="17" y="0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5030666" y="4597566"/>
              <a:ext cx="15877" cy="27353"/>
            </a:xfrm>
            <a:custGeom>
              <a:avLst/>
              <a:gdLst>
                <a:gd name="T0" fmla="*/ 3 w 17"/>
                <a:gd name="T1" fmla="*/ 0 h 31"/>
                <a:gd name="T2" fmla="*/ 3 w 17"/>
                <a:gd name="T3" fmla="*/ 0 h 31"/>
                <a:gd name="T4" fmla="*/ 0 w 17"/>
                <a:gd name="T5" fmla="*/ 4 h 31"/>
                <a:gd name="T6" fmla="*/ 0 w 17"/>
                <a:gd name="T7" fmla="*/ 2 h 31"/>
                <a:gd name="T8" fmla="*/ 0 w 17"/>
                <a:gd name="T9" fmla="*/ 0 h 31"/>
                <a:gd name="T10" fmla="*/ 3 w 17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1"/>
                <a:gd name="T20" fmla="*/ 17 w 1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1">
                  <a:moveTo>
                    <a:pt x="17" y="0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5122397" y="4980509"/>
              <a:ext cx="398677" cy="314560"/>
            </a:xfrm>
            <a:custGeom>
              <a:avLst/>
              <a:gdLst>
                <a:gd name="T0" fmla="*/ 52 w 451"/>
                <a:gd name="T1" fmla="*/ 1 h 368"/>
                <a:gd name="T2" fmla="*/ 52 w 451"/>
                <a:gd name="T3" fmla="*/ 1 h 368"/>
                <a:gd name="T4" fmla="*/ 55 w 451"/>
                <a:gd name="T5" fmla="*/ 13 h 368"/>
                <a:gd name="T6" fmla="*/ 52 w 451"/>
                <a:gd name="T7" fmla="*/ 13 h 368"/>
                <a:gd name="T8" fmla="*/ 50 w 451"/>
                <a:gd name="T9" fmla="*/ 16 h 368"/>
                <a:gd name="T10" fmla="*/ 52 w 451"/>
                <a:gd name="T11" fmla="*/ 18 h 368"/>
                <a:gd name="T12" fmla="*/ 55 w 451"/>
                <a:gd name="T13" fmla="*/ 16 h 368"/>
                <a:gd name="T14" fmla="*/ 57 w 451"/>
                <a:gd name="T15" fmla="*/ 16 h 368"/>
                <a:gd name="T16" fmla="*/ 57 w 451"/>
                <a:gd name="T17" fmla="*/ 18 h 368"/>
                <a:gd name="T18" fmla="*/ 57 w 451"/>
                <a:gd name="T19" fmla="*/ 23 h 368"/>
                <a:gd name="T20" fmla="*/ 52 w 451"/>
                <a:gd name="T21" fmla="*/ 25 h 368"/>
                <a:gd name="T22" fmla="*/ 48 w 451"/>
                <a:gd name="T23" fmla="*/ 31 h 368"/>
                <a:gd name="T24" fmla="*/ 42 w 451"/>
                <a:gd name="T25" fmla="*/ 38 h 368"/>
                <a:gd name="T26" fmla="*/ 37 w 451"/>
                <a:gd name="T27" fmla="*/ 42 h 368"/>
                <a:gd name="T28" fmla="*/ 31 w 451"/>
                <a:gd name="T29" fmla="*/ 44 h 368"/>
                <a:gd name="T30" fmla="*/ 27 w 451"/>
                <a:gd name="T31" fmla="*/ 44 h 368"/>
                <a:gd name="T32" fmla="*/ 20 w 451"/>
                <a:gd name="T33" fmla="*/ 44 h 368"/>
                <a:gd name="T34" fmla="*/ 13 w 451"/>
                <a:gd name="T35" fmla="*/ 46 h 368"/>
                <a:gd name="T36" fmla="*/ 11 w 451"/>
                <a:gd name="T37" fmla="*/ 46 h 368"/>
                <a:gd name="T38" fmla="*/ 9 w 451"/>
                <a:gd name="T39" fmla="*/ 44 h 368"/>
                <a:gd name="T40" fmla="*/ 7 w 451"/>
                <a:gd name="T41" fmla="*/ 38 h 368"/>
                <a:gd name="T42" fmla="*/ 7 w 451"/>
                <a:gd name="T43" fmla="*/ 36 h 368"/>
                <a:gd name="T44" fmla="*/ 3 w 451"/>
                <a:gd name="T45" fmla="*/ 23 h 368"/>
                <a:gd name="T46" fmla="*/ 0 w 451"/>
                <a:gd name="T47" fmla="*/ 23 h 368"/>
                <a:gd name="T48" fmla="*/ 3 w 451"/>
                <a:gd name="T49" fmla="*/ 22 h 368"/>
                <a:gd name="T50" fmla="*/ 5 w 451"/>
                <a:gd name="T51" fmla="*/ 23 h 368"/>
                <a:gd name="T52" fmla="*/ 9 w 451"/>
                <a:gd name="T53" fmla="*/ 23 h 368"/>
                <a:gd name="T54" fmla="*/ 13 w 451"/>
                <a:gd name="T55" fmla="*/ 22 h 368"/>
                <a:gd name="T56" fmla="*/ 13 w 451"/>
                <a:gd name="T57" fmla="*/ 10 h 368"/>
                <a:gd name="T58" fmla="*/ 16 w 451"/>
                <a:gd name="T59" fmla="*/ 12 h 368"/>
                <a:gd name="T60" fmla="*/ 16 w 451"/>
                <a:gd name="T61" fmla="*/ 16 h 368"/>
                <a:gd name="T62" fmla="*/ 20 w 451"/>
                <a:gd name="T63" fmla="*/ 16 h 368"/>
                <a:gd name="T64" fmla="*/ 27 w 451"/>
                <a:gd name="T65" fmla="*/ 12 h 368"/>
                <a:gd name="T66" fmla="*/ 29 w 451"/>
                <a:gd name="T67" fmla="*/ 13 h 368"/>
                <a:gd name="T68" fmla="*/ 31 w 451"/>
                <a:gd name="T69" fmla="*/ 12 h 368"/>
                <a:gd name="T70" fmla="*/ 40 w 451"/>
                <a:gd name="T71" fmla="*/ 4 h 368"/>
                <a:gd name="T72" fmla="*/ 46 w 451"/>
                <a:gd name="T73" fmla="*/ 0 h 368"/>
                <a:gd name="T74" fmla="*/ 50 w 451"/>
                <a:gd name="T75" fmla="*/ 1 h 368"/>
                <a:gd name="T76" fmla="*/ 52 w 451"/>
                <a:gd name="T77" fmla="*/ 1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1"/>
                <a:gd name="T118" fmla="*/ 0 h 368"/>
                <a:gd name="T119" fmla="*/ 451 w 451"/>
                <a:gd name="T120" fmla="*/ 368 h 3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1" h="368">
                  <a:moveTo>
                    <a:pt x="416" y="15"/>
                  </a:moveTo>
                  <a:lnTo>
                    <a:pt x="416" y="15"/>
                  </a:lnTo>
                  <a:lnTo>
                    <a:pt x="433" y="111"/>
                  </a:lnTo>
                  <a:lnTo>
                    <a:pt x="416" y="111"/>
                  </a:lnTo>
                  <a:lnTo>
                    <a:pt x="399" y="128"/>
                  </a:lnTo>
                  <a:lnTo>
                    <a:pt x="416" y="143"/>
                  </a:lnTo>
                  <a:lnTo>
                    <a:pt x="433" y="128"/>
                  </a:lnTo>
                  <a:lnTo>
                    <a:pt x="451" y="128"/>
                  </a:lnTo>
                  <a:lnTo>
                    <a:pt x="451" y="143"/>
                  </a:lnTo>
                  <a:lnTo>
                    <a:pt x="451" y="191"/>
                  </a:lnTo>
                  <a:lnTo>
                    <a:pt x="416" y="207"/>
                  </a:lnTo>
                  <a:lnTo>
                    <a:pt x="382" y="255"/>
                  </a:lnTo>
                  <a:lnTo>
                    <a:pt x="330" y="303"/>
                  </a:lnTo>
                  <a:lnTo>
                    <a:pt x="295" y="335"/>
                  </a:lnTo>
                  <a:lnTo>
                    <a:pt x="243" y="351"/>
                  </a:lnTo>
                  <a:lnTo>
                    <a:pt x="209" y="351"/>
                  </a:lnTo>
                  <a:lnTo>
                    <a:pt x="157" y="351"/>
                  </a:lnTo>
                  <a:lnTo>
                    <a:pt x="103" y="368"/>
                  </a:lnTo>
                  <a:lnTo>
                    <a:pt x="86" y="368"/>
                  </a:lnTo>
                  <a:lnTo>
                    <a:pt x="69" y="351"/>
                  </a:lnTo>
                  <a:lnTo>
                    <a:pt x="51" y="303"/>
                  </a:lnTo>
                  <a:lnTo>
                    <a:pt x="51" y="287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17" y="176"/>
                  </a:lnTo>
                  <a:lnTo>
                    <a:pt x="34" y="191"/>
                  </a:lnTo>
                  <a:lnTo>
                    <a:pt x="69" y="191"/>
                  </a:lnTo>
                  <a:lnTo>
                    <a:pt x="103" y="176"/>
                  </a:lnTo>
                  <a:lnTo>
                    <a:pt x="103" y="80"/>
                  </a:lnTo>
                  <a:lnTo>
                    <a:pt x="121" y="96"/>
                  </a:lnTo>
                  <a:lnTo>
                    <a:pt x="121" y="128"/>
                  </a:lnTo>
                  <a:lnTo>
                    <a:pt x="157" y="128"/>
                  </a:lnTo>
                  <a:lnTo>
                    <a:pt x="209" y="96"/>
                  </a:lnTo>
                  <a:lnTo>
                    <a:pt x="226" y="111"/>
                  </a:lnTo>
                  <a:lnTo>
                    <a:pt x="243" y="96"/>
                  </a:lnTo>
                  <a:lnTo>
                    <a:pt x="313" y="32"/>
                  </a:lnTo>
                  <a:lnTo>
                    <a:pt x="364" y="0"/>
                  </a:lnTo>
                  <a:lnTo>
                    <a:pt x="399" y="15"/>
                  </a:lnTo>
                  <a:lnTo>
                    <a:pt x="416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5214128" y="4884773"/>
              <a:ext cx="231092" cy="205148"/>
            </a:xfrm>
            <a:custGeom>
              <a:avLst/>
              <a:gdLst>
                <a:gd name="T0" fmla="*/ 0 w 261"/>
                <a:gd name="T1" fmla="*/ 24 h 240"/>
                <a:gd name="T2" fmla="*/ 0 w 261"/>
                <a:gd name="T3" fmla="*/ 24 h 240"/>
                <a:gd name="T4" fmla="*/ 3 w 261"/>
                <a:gd name="T5" fmla="*/ 26 h 240"/>
                <a:gd name="T6" fmla="*/ 3 w 261"/>
                <a:gd name="T7" fmla="*/ 30 h 240"/>
                <a:gd name="T8" fmla="*/ 7 w 261"/>
                <a:gd name="T9" fmla="*/ 30 h 240"/>
                <a:gd name="T10" fmla="*/ 13 w 261"/>
                <a:gd name="T11" fmla="*/ 26 h 240"/>
                <a:gd name="T12" fmla="*/ 16 w 261"/>
                <a:gd name="T13" fmla="*/ 28 h 240"/>
                <a:gd name="T14" fmla="*/ 18 w 261"/>
                <a:gd name="T15" fmla="*/ 26 h 240"/>
                <a:gd name="T16" fmla="*/ 27 w 261"/>
                <a:gd name="T17" fmla="*/ 18 h 240"/>
                <a:gd name="T18" fmla="*/ 33 w 261"/>
                <a:gd name="T19" fmla="*/ 14 h 240"/>
                <a:gd name="T20" fmla="*/ 29 w 261"/>
                <a:gd name="T21" fmla="*/ 14 h 240"/>
                <a:gd name="T22" fmla="*/ 27 w 261"/>
                <a:gd name="T23" fmla="*/ 10 h 240"/>
                <a:gd name="T24" fmla="*/ 22 w 261"/>
                <a:gd name="T25" fmla="*/ 6 h 240"/>
                <a:gd name="T26" fmla="*/ 18 w 261"/>
                <a:gd name="T27" fmla="*/ 0 h 240"/>
                <a:gd name="T28" fmla="*/ 13 w 261"/>
                <a:gd name="T29" fmla="*/ 4 h 240"/>
                <a:gd name="T30" fmla="*/ 11 w 261"/>
                <a:gd name="T31" fmla="*/ 2 h 240"/>
                <a:gd name="T32" fmla="*/ 5 w 261"/>
                <a:gd name="T33" fmla="*/ 2 h 240"/>
                <a:gd name="T34" fmla="*/ 3 w 261"/>
                <a:gd name="T35" fmla="*/ 14 h 240"/>
                <a:gd name="T36" fmla="*/ 0 w 261"/>
                <a:gd name="T37" fmla="*/ 15 h 240"/>
                <a:gd name="T38" fmla="*/ 0 w 261"/>
                <a:gd name="T39" fmla="*/ 24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240"/>
                <a:gd name="T62" fmla="*/ 261 w 26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240">
                  <a:moveTo>
                    <a:pt x="0" y="192"/>
                  </a:moveTo>
                  <a:lnTo>
                    <a:pt x="0" y="192"/>
                  </a:lnTo>
                  <a:lnTo>
                    <a:pt x="18" y="208"/>
                  </a:lnTo>
                  <a:lnTo>
                    <a:pt x="18" y="240"/>
                  </a:lnTo>
                  <a:lnTo>
                    <a:pt x="52" y="240"/>
                  </a:lnTo>
                  <a:lnTo>
                    <a:pt x="104" y="208"/>
                  </a:lnTo>
                  <a:lnTo>
                    <a:pt x="121" y="223"/>
                  </a:lnTo>
                  <a:lnTo>
                    <a:pt x="139" y="208"/>
                  </a:lnTo>
                  <a:lnTo>
                    <a:pt x="210" y="144"/>
                  </a:lnTo>
                  <a:lnTo>
                    <a:pt x="261" y="112"/>
                  </a:lnTo>
                  <a:lnTo>
                    <a:pt x="227" y="112"/>
                  </a:lnTo>
                  <a:lnTo>
                    <a:pt x="210" y="79"/>
                  </a:lnTo>
                  <a:lnTo>
                    <a:pt x="173" y="48"/>
                  </a:lnTo>
                  <a:lnTo>
                    <a:pt x="139" y="0"/>
                  </a:lnTo>
                  <a:lnTo>
                    <a:pt x="104" y="31"/>
                  </a:lnTo>
                  <a:lnTo>
                    <a:pt x="87" y="16"/>
                  </a:lnTo>
                  <a:lnTo>
                    <a:pt x="35" y="16"/>
                  </a:lnTo>
                  <a:lnTo>
                    <a:pt x="18" y="112"/>
                  </a:lnTo>
                  <a:lnTo>
                    <a:pt x="0" y="127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5337612" y="4843744"/>
              <a:ext cx="199339" cy="148732"/>
            </a:xfrm>
            <a:custGeom>
              <a:avLst/>
              <a:gdLst>
                <a:gd name="T0" fmla="*/ 18 w 225"/>
                <a:gd name="T1" fmla="*/ 0 h 175"/>
                <a:gd name="T2" fmla="*/ 18 w 225"/>
                <a:gd name="T3" fmla="*/ 0 h 175"/>
                <a:gd name="T4" fmla="*/ 13 w 225"/>
                <a:gd name="T5" fmla="*/ 0 h 175"/>
                <a:gd name="T6" fmla="*/ 13 w 225"/>
                <a:gd name="T7" fmla="*/ 2 h 175"/>
                <a:gd name="T8" fmla="*/ 7 w 225"/>
                <a:gd name="T9" fmla="*/ 6 h 175"/>
                <a:gd name="T10" fmla="*/ 0 w 225"/>
                <a:gd name="T11" fmla="*/ 6 h 175"/>
                <a:gd name="T12" fmla="*/ 5 w 225"/>
                <a:gd name="T13" fmla="*/ 12 h 175"/>
                <a:gd name="T14" fmla="*/ 9 w 225"/>
                <a:gd name="T15" fmla="*/ 15 h 175"/>
                <a:gd name="T16" fmla="*/ 11 w 225"/>
                <a:gd name="T17" fmla="*/ 20 h 175"/>
                <a:gd name="T18" fmla="*/ 16 w 225"/>
                <a:gd name="T19" fmla="*/ 20 h 175"/>
                <a:gd name="T20" fmla="*/ 20 w 225"/>
                <a:gd name="T21" fmla="*/ 21 h 175"/>
                <a:gd name="T22" fmla="*/ 22 w 225"/>
                <a:gd name="T23" fmla="*/ 21 h 175"/>
                <a:gd name="T24" fmla="*/ 26 w 225"/>
                <a:gd name="T25" fmla="*/ 14 h 175"/>
                <a:gd name="T26" fmla="*/ 29 w 225"/>
                <a:gd name="T27" fmla="*/ 6 h 175"/>
                <a:gd name="T28" fmla="*/ 26 w 225"/>
                <a:gd name="T29" fmla="*/ 2 h 175"/>
                <a:gd name="T30" fmla="*/ 22 w 225"/>
                <a:gd name="T31" fmla="*/ 0 h 175"/>
                <a:gd name="T32" fmla="*/ 18 w 225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175"/>
                <a:gd name="T53" fmla="*/ 225 w 225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175">
                  <a:moveTo>
                    <a:pt x="139" y="0"/>
                  </a:moveTo>
                  <a:lnTo>
                    <a:pt x="139" y="0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52" y="48"/>
                  </a:lnTo>
                  <a:lnTo>
                    <a:pt x="0" y="48"/>
                  </a:lnTo>
                  <a:lnTo>
                    <a:pt x="35" y="96"/>
                  </a:lnTo>
                  <a:lnTo>
                    <a:pt x="70" y="127"/>
                  </a:lnTo>
                  <a:lnTo>
                    <a:pt x="87" y="160"/>
                  </a:lnTo>
                  <a:lnTo>
                    <a:pt x="121" y="160"/>
                  </a:lnTo>
                  <a:lnTo>
                    <a:pt x="156" y="175"/>
                  </a:lnTo>
                  <a:lnTo>
                    <a:pt x="173" y="175"/>
                  </a:lnTo>
                  <a:lnTo>
                    <a:pt x="208" y="112"/>
                  </a:lnTo>
                  <a:lnTo>
                    <a:pt x="225" y="48"/>
                  </a:lnTo>
                  <a:lnTo>
                    <a:pt x="208" y="16"/>
                  </a:lnTo>
                  <a:lnTo>
                    <a:pt x="173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5459332" y="4720655"/>
              <a:ext cx="259317" cy="369266"/>
            </a:xfrm>
            <a:custGeom>
              <a:avLst/>
              <a:gdLst>
                <a:gd name="T0" fmla="*/ 9 w 293"/>
                <a:gd name="T1" fmla="*/ 54 h 432"/>
                <a:gd name="T2" fmla="*/ 9 w 293"/>
                <a:gd name="T3" fmla="*/ 54 h 432"/>
                <a:gd name="T4" fmla="*/ 9 w 293"/>
                <a:gd name="T5" fmla="*/ 52 h 432"/>
                <a:gd name="T6" fmla="*/ 9 w 293"/>
                <a:gd name="T7" fmla="*/ 50 h 432"/>
                <a:gd name="T8" fmla="*/ 18 w 293"/>
                <a:gd name="T9" fmla="*/ 48 h 432"/>
                <a:gd name="T10" fmla="*/ 20 w 293"/>
                <a:gd name="T11" fmla="*/ 46 h 432"/>
                <a:gd name="T12" fmla="*/ 20 w 293"/>
                <a:gd name="T13" fmla="*/ 40 h 432"/>
                <a:gd name="T14" fmla="*/ 16 w 293"/>
                <a:gd name="T15" fmla="*/ 32 h 432"/>
                <a:gd name="T16" fmla="*/ 24 w 293"/>
                <a:gd name="T17" fmla="*/ 24 h 432"/>
                <a:gd name="T18" fmla="*/ 31 w 293"/>
                <a:gd name="T19" fmla="*/ 22 h 432"/>
                <a:gd name="T20" fmla="*/ 37 w 293"/>
                <a:gd name="T21" fmla="*/ 15 h 432"/>
                <a:gd name="T22" fmla="*/ 35 w 293"/>
                <a:gd name="T23" fmla="*/ 0 h 432"/>
                <a:gd name="T24" fmla="*/ 31 w 293"/>
                <a:gd name="T25" fmla="*/ 3 h 432"/>
                <a:gd name="T26" fmla="*/ 22 w 293"/>
                <a:gd name="T27" fmla="*/ 3 h 432"/>
                <a:gd name="T28" fmla="*/ 18 w 293"/>
                <a:gd name="T29" fmla="*/ 3 h 432"/>
                <a:gd name="T30" fmla="*/ 16 w 293"/>
                <a:gd name="T31" fmla="*/ 6 h 432"/>
                <a:gd name="T32" fmla="*/ 18 w 293"/>
                <a:gd name="T33" fmla="*/ 10 h 432"/>
                <a:gd name="T34" fmla="*/ 20 w 293"/>
                <a:gd name="T35" fmla="*/ 14 h 432"/>
                <a:gd name="T36" fmla="*/ 20 w 293"/>
                <a:gd name="T37" fmla="*/ 18 h 432"/>
                <a:gd name="T38" fmla="*/ 18 w 293"/>
                <a:gd name="T39" fmla="*/ 22 h 432"/>
                <a:gd name="T40" fmla="*/ 16 w 293"/>
                <a:gd name="T41" fmla="*/ 18 h 432"/>
                <a:gd name="T42" fmla="*/ 16 w 293"/>
                <a:gd name="T43" fmla="*/ 14 h 432"/>
                <a:gd name="T44" fmla="*/ 13 w 293"/>
                <a:gd name="T45" fmla="*/ 14 h 432"/>
                <a:gd name="T46" fmla="*/ 11 w 293"/>
                <a:gd name="T47" fmla="*/ 12 h 432"/>
                <a:gd name="T48" fmla="*/ 0 w 293"/>
                <a:gd name="T49" fmla="*/ 15 h 432"/>
                <a:gd name="T50" fmla="*/ 0 w 293"/>
                <a:gd name="T51" fmla="*/ 18 h 432"/>
                <a:gd name="T52" fmla="*/ 5 w 293"/>
                <a:gd name="T53" fmla="*/ 18 h 432"/>
                <a:gd name="T54" fmla="*/ 9 w 293"/>
                <a:gd name="T55" fmla="*/ 20 h 432"/>
                <a:gd name="T56" fmla="*/ 11 w 293"/>
                <a:gd name="T57" fmla="*/ 24 h 432"/>
                <a:gd name="T58" fmla="*/ 9 w 293"/>
                <a:gd name="T59" fmla="*/ 32 h 432"/>
                <a:gd name="T60" fmla="*/ 5 w 293"/>
                <a:gd name="T61" fmla="*/ 40 h 432"/>
                <a:gd name="T62" fmla="*/ 7 w 293"/>
                <a:gd name="T63" fmla="*/ 52 h 432"/>
                <a:gd name="T64" fmla="*/ 7 w 293"/>
                <a:gd name="T65" fmla="*/ 54 h 432"/>
                <a:gd name="T66" fmla="*/ 9 w 293"/>
                <a:gd name="T67" fmla="*/ 54 h 4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3"/>
                <a:gd name="T103" fmla="*/ 0 h 432"/>
                <a:gd name="T104" fmla="*/ 293 w 293"/>
                <a:gd name="T105" fmla="*/ 432 h 4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3" h="432">
                  <a:moveTo>
                    <a:pt x="69" y="432"/>
                  </a:moveTo>
                  <a:lnTo>
                    <a:pt x="69" y="432"/>
                  </a:lnTo>
                  <a:lnTo>
                    <a:pt x="69" y="415"/>
                  </a:lnTo>
                  <a:lnTo>
                    <a:pt x="69" y="400"/>
                  </a:lnTo>
                  <a:lnTo>
                    <a:pt x="138" y="384"/>
                  </a:lnTo>
                  <a:lnTo>
                    <a:pt x="155" y="367"/>
                  </a:lnTo>
                  <a:lnTo>
                    <a:pt x="155" y="319"/>
                  </a:lnTo>
                  <a:lnTo>
                    <a:pt x="121" y="256"/>
                  </a:lnTo>
                  <a:lnTo>
                    <a:pt x="190" y="192"/>
                  </a:lnTo>
                  <a:lnTo>
                    <a:pt x="242" y="175"/>
                  </a:lnTo>
                  <a:lnTo>
                    <a:pt x="293" y="127"/>
                  </a:lnTo>
                  <a:lnTo>
                    <a:pt x="276" y="0"/>
                  </a:lnTo>
                  <a:lnTo>
                    <a:pt x="242" y="31"/>
                  </a:lnTo>
                  <a:lnTo>
                    <a:pt x="172" y="31"/>
                  </a:lnTo>
                  <a:lnTo>
                    <a:pt x="138" y="31"/>
                  </a:lnTo>
                  <a:lnTo>
                    <a:pt x="121" y="48"/>
                  </a:lnTo>
                  <a:lnTo>
                    <a:pt x="138" y="79"/>
                  </a:lnTo>
                  <a:lnTo>
                    <a:pt x="155" y="112"/>
                  </a:lnTo>
                  <a:lnTo>
                    <a:pt x="155" y="144"/>
                  </a:lnTo>
                  <a:lnTo>
                    <a:pt x="138" y="175"/>
                  </a:lnTo>
                  <a:lnTo>
                    <a:pt x="121" y="144"/>
                  </a:lnTo>
                  <a:lnTo>
                    <a:pt x="121" y="112"/>
                  </a:lnTo>
                  <a:lnTo>
                    <a:pt x="103" y="112"/>
                  </a:lnTo>
                  <a:lnTo>
                    <a:pt x="86" y="96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69" y="160"/>
                  </a:lnTo>
                  <a:lnTo>
                    <a:pt x="86" y="192"/>
                  </a:lnTo>
                  <a:lnTo>
                    <a:pt x="69" y="256"/>
                  </a:lnTo>
                  <a:lnTo>
                    <a:pt x="34" y="319"/>
                  </a:lnTo>
                  <a:lnTo>
                    <a:pt x="51" y="415"/>
                  </a:lnTo>
                  <a:lnTo>
                    <a:pt x="51" y="432"/>
                  </a:lnTo>
                  <a:lnTo>
                    <a:pt x="69" y="43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5521074" y="4706978"/>
              <a:ext cx="75855" cy="164118"/>
            </a:xfrm>
            <a:custGeom>
              <a:avLst/>
              <a:gdLst>
                <a:gd name="T0" fmla="*/ 3 w 86"/>
                <a:gd name="T1" fmla="*/ 14 h 192"/>
                <a:gd name="T2" fmla="*/ 3 w 86"/>
                <a:gd name="T3" fmla="*/ 14 h 192"/>
                <a:gd name="T4" fmla="*/ 0 w 86"/>
                <a:gd name="T5" fmla="*/ 12 h 192"/>
                <a:gd name="T6" fmla="*/ 3 w 86"/>
                <a:gd name="T7" fmla="*/ 9 h 192"/>
                <a:gd name="T8" fmla="*/ 3 w 86"/>
                <a:gd name="T9" fmla="*/ 6 h 192"/>
                <a:gd name="T10" fmla="*/ 5 w 86"/>
                <a:gd name="T11" fmla="*/ 5 h 192"/>
                <a:gd name="T12" fmla="*/ 3 w 86"/>
                <a:gd name="T13" fmla="*/ 0 h 192"/>
                <a:gd name="T14" fmla="*/ 5 w 86"/>
                <a:gd name="T15" fmla="*/ 0 h 192"/>
                <a:gd name="T16" fmla="*/ 6 w 86"/>
                <a:gd name="T17" fmla="*/ 0 h 192"/>
                <a:gd name="T18" fmla="*/ 9 w 86"/>
                <a:gd name="T19" fmla="*/ 6 h 192"/>
                <a:gd name="T20" fmla="*/ 6 w 86"/>
                <a:gd name="T21" fmla="*/ 9 h 192"/>
                <a:gd name="T22" fmla="*/ 9 w 86"/>
                <a:gd name="T23" fmla="*/ 12 h 192"/>
                <a:gd name="T24" fmla="*/ 11 w 86"/>
                <a:gd name="T25" fmla="*/ 17 h 192"/>
                <a:gd name="T26" fmla="*/ 11 w 86"/>
                <a:gd name="T27" fmla="*/ 21 h 192"/>
                <a:gd name="T28" fmla="*/ 9 w 86"/>
                <a:gd name="T29" fmla="*/ 24 h 192"/>
                <a:gd name="T30" fmla="*/ 6 w 86"/>
                <a:gd name="T31" fmla="*/ 21 h 192"/>
                <a:gd name="T32" fmla="*/ 6 w 86"/>
                <a:gd name="T33" fmla="*/ 17 h 192"/>
                <a:gd name="T34" fmla="*/ 5 w 86"/>
                <a:gd name="T35" fmla="*/ 17 h 192"/>
                <a:gd name="T36" fmla="*/ 3 w 86"/>
                <a:gd name="T37" fmla="*/ 14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92"/>
                <a:gd name="T59" fmla="*/ 86 w 8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92">
                  <a:moveTo>
                    <a:pt x="17" y="113"/>
                  </a:moveTo>
                  <a:lnTo>
                    <a:pt x="17" y="113"/>
                  </a:lnTo>
                  <a:lnTo>
                    <a:pt x="0" y="96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48"/>
                  </a:lnTo>
                  <a:lnTo>
                    <a:pt x="52" y="65"/>
                  </a:lnTo>
                  <a:lnTo>
                    <a:pt x="69" y="96"/>
                  </a:lnTo>
                  <a:lnTo>
                    <a:pt x="86" y="129"/>
                  </a:lnTo>
                  <a:lnTo>
                    <a:pt x="86" y="161"/>
                  </a:lnTo>
                  <a:lnTo>
                    <a:pt x="69" y="192"/>
                  </a:lnTo>
                  <a:lnTo>
                    <a:pt x="52" y="161"/>
                  </a:lnTo>
                  <a:lnTo>
                    <a:pt x="52" y="129"/>
                  </a:lnTo>
                  <a:lnTo>
                    <a:pt x="34" y="129"/>
                  </a:lnTo>
                  <a:lnTo>
                    <a:pt x="17" y="11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5475209" y="5074535"/>
              <a:ext cx="29989" cy="29063"/>
            </a:xfrm>
            <a:custGeom>
              <a:avLst/>
              <a:gdLst>
                <a:gd name="T0" fmla="*/ 4 w 34"/>
                <a:gd name="T1" fmla="*/ 3 h 32"/>
                <a:gd name="T2" fmla="*/ 4 w 34"/>
                <a:gd name="T3" fmla="*/ 3 h 32"/>
                <a:gd name="T4" fmla="*/ 4 w 34"/>
                <a:gd name="T5" fmla="*/ 0 h 32"/>
                <a:gd name="T6" fmla="*/ 2 w 34"/>
                <a:gd name="T7" fmla="*/ 0 h 32"/>
                <a:gd name="T8" fmla="*/ 0 w 34"/>
                <a:gd name="T9" fmla="*/ 3 h 32"/>
                <a:gd name="T10" fmla="*/ 2 w 34"/>
                <a:gd name="T11" fmla="*/ 5 h 32"/>
                <a:gd name="T12" fmla="*/ 4 w 34"/>
                <a:gd name="T13" fmla="*/ 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>
                  <a:moveTo>
                    <a:pt x="34" y="17"/>
                  </a:moveTo>
                  <a:lnTo>
                    <a:pt x="34" y="17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7" y="32"/>
                  </a:lnTo>
                  <a:lnTo>
                    <a:pt x="34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5782155" y="4761684"/>
              <a:ext cx="165822" cy="300884"/>
            </a:xfrm>
            <a:custGeom>
              <a:avLst/>
              <a:gdLst>
                <a:gd name="T0" fmla="*/ 0 w 189"/>
                <a:gd name="T1" fmla="*/ 32 h 352"/>
                <a:gd name="T2" fmla="*/ 0 w 189"/>
                <a:gd name="T3" fmla="*/ 32 h 352"/>
                <a:gd name="T4" fmla="*/ 2 w 189"/>
                <a:gd name="T5" fmla="*/ 40 h 352"/>
                <a:gd name="T6" fmla="*/ 4 w 189"/>
                <a:gd name="T7" fmla="*/ 44 h 352"/>
                <a:gd name="T8" fmla="*/ 10 w 189"/>
                <a:gd name="T9" fmla="*/ 44 h 352"/>
                <a:gd name="T10" fmla="*/ 13 w 189"/>
                <a:gd name="T11" fmla="*/ 42 h 352"/>
                <a:gd name="T12" fmla="*/ 19 w 189"/>
                <a:gd name="T13" fmla="*/ 20 h 352"/>
                <a:gd name="T14" fmla="*/ 21 w 189"/>
                <a:gd name="T15" fmla="*/ 10 h 352"/>
                <a:gd name="T16" fmla="*/ 23 w 189"/>
                <a:gd name="T17" fmla="*/ 12 h 352"/>
                <a:gd name="T18" fmla="*/ 23 w 189"/>
                <a:gd name="T19" fmla="*/ 10 h 352"/>
                <a:gd name="T20" fmla="*/ 21 w 189"/>
                <a:gd name="T21" fmla="*/ 2 h 352"/>
                <a:gd name="T22" fmla="*/ 19 w 189"/>
                <a:gd name="T23" fmla="*/ 0 h 352"/>
                <a:gd name="T24" fmla="*/ 17 w 189"/>
                <a:gd name="T25" fmla="*/ 3 h 352"/>
                <a:gd name="T26" fmla="*/ 15 w 189"/>
                <a:gd name="T27" fmla="*/ 3 h 352"/>
                <a:gd name="T28" fmla="*/ 15 w 189"/>
                <a:gd name="T29" fmla="*/ 8 h 352"/>
                <a:gd name="T30" fmla="*/ 4 w 189"/>
                <a:gd name="T31" fmla="*/ 14 h 352"/>
                <a:gd name="T32" fmla="*/ 2 w 189"/>
                <a:gd name="T33" fmla="*/ 18 h 352"/>
                <a:gd name="T34" fmla="*/ 4 w 189"/>
                <a:gd name="T35" fmla="*/ 26 h 352"/>
                <a:gd name="T36" fmla="*/ 0 w 189"/>
                <a:gd name="T37" fmla="*/ 32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352"/>
                <a:gd name="T59" fmla="*/ 189 w 189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352">
                  <a:moveTo>
                    <a:pt x="0" y="256"/>
                  </a:moveTo>
                  <a:lnTo>
                    <a:pt x="0" y="256"/>
                  </a:lnTo>
                  <a:lnTo>
                    <a:pt x="18" y="319"/>
                  </a:lnTo>
                  <a:lnTo>
                    <a:pt x="35" y="352"/>
                  </a:lnTo>
                  <a:lnTo>
                    <a:pt x="87" y="352"/>
                  </a:lnTo>
                  <a:lnTo>
                    <a:pt x="104" y="336"/>
                  </a:lnTo>
                  <a:lnTo>
                    <a:pt x="156" y="160"/>
                  </a:lnTo>
                  <a:lnTo>
                    <a:pt x="173" y="79"/>
                  </a:lnTo>
                  <a:lnTo>
                    <a:pt x="189" y="96"/>
                  </a:lnTo>
                  <a:lnTo>
                    <a:pt x="189" y="79"/>
                  </a:lnTo>
                  <a:lnTo>
                    <a:pt x="173" y="16"/>
                  </a:lnTo>
                  <a:lnTo>
                    <a:pt x="156" y="0"/>
                  </a:lnTo>
                  <a:lnTo>
                    <a:pt x="139" y="31"/>
                  </a:lnTo>
                  <a:lnTo>
                    <a:pt x="121" y="31"/>
                  </a:lnTo>
                  <a:lnTo>
                    <a:pt x="121" y="64"/>
                  </a:lnTo>
                  <a:lnTo>
                    <a:pt x="35" y="112"/>
                  </a:lnTo>
                  <a:lnTo>
                    <a:pt x="18" y="144"/>
                  </a:lnTo>
                  <a:lnTo>
                    <a:pt x="35" y="208"/>
                  </a:lnTo>
                  <a:lnTo>
                    <a:pt x="0" y="25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6119090" y="4939479"/>
              <a:ext cx="12348" cy="11967"/>
            </a:xfrm>
            <a:custGeom>
              <a:avLst/>
              <a:gdLst>
                <a:gd name="T0" fmla="*/ 0 w 16"/>
                <a:gd name="T1" fmla="*/ 1 h 15"/>
                <a:gd name="T2" fmla="*/ 0 w 16"/>
                <a:gd name="T3" fmla="*/ 1 h 15"/>
                <a:gd name="T4" fmla="*/ 1 w 16"/>
                <a:gd name="T5" fmla="*/ 1 h 15"/>
                <a:gd name="T6" fmla="*/ 0 w 16"/>
                <a:gd name="T7" fmla="*/ 0 h 15"/>
                <a:gd name="T8" fmla="*/ 0 w 16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0" y="15"/>
                  </a:moveTo>
                  <a:lnTo>
                    <a:pt x="0" y="15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auto">
            <a:xfrm>
              <a:off x="6034416" y="4248814"/>
              <a:ext cx="14112" cy="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7078738" y="4460801"/>
              <a:ext cx="17641" cy="27353"/>
            </a:xfrm>
            <a:custGeom>
              <a:avLst/>
              <a:gdLst>
                <a:gd name="T0" fmla="*/ 0 w 19"/>
                <a:gd name="T1" fmla="*/ 2 h 33"/>
                <a:gd name="T2" fmla="*/ 0 w 19"/>
                <a:gd name="T3" fmla="*/ 2 h 33"/>
                <a:gd name="T4" fmla="*/ 3 w 19"/>
                <a:gd name="T5" fmla="*/ 4 h 33"/>
                <a:gd name="T6" fmla="*/ 0 w 19"/>
                <a:gd name="T7" fmla="*/ 0 h 33"/>
                <a:gd name="T8" fmla="*/ 0 w 19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>
                  <a:moveTo>
                    <a:pt x="0" y="18"/>
                  </a:moveTo>
                  <a:lnTo>
                    <a:pt x="0" y="18"/>
                  </a:lnTo>
                  <a:lnTo>
                    <a:pt x="19" y="3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7110491" y="4515507"/>
              <a:ext cx="14112" cy="27353"/>
            </a:xfrm>
            <a:custGeom>
              <a:avLst/>
              <a:gdLst>
                <a:gd name="T0" fmla="*/ 0 w 16"/>
                <a:gd name="T1" fmla="*/ 0 h 30"/>
                <a:gd name="T2" fmla="*/ 0 w 16"/>
                <a:gd name="T3" fmla="*/ 0 h 30"/>
                <a:gd name="T4" fmla="*/ 2 w 16"/>
                <a:gd name="T5" fmla="*/ 5 h 30"/>
                <a:gd name="T6" fmla="*/ 2 w 16"/>
                <a:gd name="T7" fmla="*/ 2 h 30"/>
                <a:gd name="T8" fmla="*/ 2 w 16"/>
                <a:gd name="T9" fmla="*/ 0 h 30"/>
                <a:gd name="T10" fmla="*/ 0 w 1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0"/>
                <a:gd name="T20" fmla="*/ 16 w 1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0">
                  <a:moveTo>
                    <a:pt x="0" y="0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6651836" y="4283006"/>
              <a:ext cx="63506" cy="82059"/>
            </a:xfrm>
            <a:custGeom>
              <a:avLst/>
              <a:gdLst>
                <a:gd name="T0" fmla="*/ 0 w 71"/>
                <a:gd name="T1" fmla="*/ 6 h 96"/>
                <a:gd name="T2" fmla="*/ 0 w 71"/>
                <a:gd name="T3" fmla="*/ 6 h 96"/>
                <a:gd name="T4" fmla="*/ 3 w 71"/>
                <a:gd name="T5" fmla="*/ 12 h 96"/>
                <a:gd name="T6" fmla="*/ 7 w 71"/>
                <a:gd name="T7" fmla="*/ 12 h 96"/>
                <a:gd name="T8" fmla="*/ 9 w 71"/>
                <a:gd name="T9" fmla="*/ 7 h 96"/>
                <a:gd name="T10" fmla="*/ 5 w 71"/>
                <a:gd name="T11" fmla="*/ 2 h 96"/>
                <a:gd name="T12" fmla="*/ 3 w 71"/>
                <a:gd name="T13" fmla="*/ 0 h 96"/>
                <a:gd name="T14" fmla="*/ 0 w 71"/>
                <a:gd name="T15" fmla="*/ 6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96"/>
                <a:gd name="T26" fmla="*/ 71 w 71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96">
                  <a:moveTo>
                    <a:pt x="0" y="48"/>
                  </a:moveTo>
                  <a:lnTo>
                    <a:pt x="0" y="48"/>
                  </a:lnTo>
                  <a:lnTo>
                    <a:pt x="17" y="96"/>
                  </a:lnTo>
                  <a:lnTo>
                    <a:pt x="54" y="96"/>
                  </a:lnTo>
                  <a:lnTo>
                    <a:pt x="71" y="63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7353931" y="4064181"/>
              <a:ext cx="61742" cy="41030"/>
            </a:xfrm>
            <a:custGeom>
              <a:avLst/>
              <a:gdLst>
                <a:gd name="T0" fmla="*/ 0 w 69"/>
                <a:gd name="T1" fmla="*/ 2 h 48"/>
                <a:gd name="T2" fmla="*/ 0 w 69"/>
                <a:gd name="T3" fmla="*/ 2 h 48"/>
                <a:gd name="T4" fmla="*/ 0 w 69"/>
                <a:gd name="T5" fmla="*/ 3 h 48"/>
                <a:gd name="T6" fmla="*/ 5 w 69"/>
                <a:gd name="T7" fmla="*/ 6 h 48"/>
                <a:gd name="T8" fmla="*/ 7 w 69"/>
                <a:gd name="T9" fmla="*/ 3 h 48"/>
                <a:gd name="T10" fmla="*/ 9 w 69"/>
                <a:gd name="T11" fmla="*/ 0 h 48"/>
                <a:gd name="T12" fmla="*/ 3 w 69"/>
                <a:gd name="T13" fmla="*/ 0 h 48"/>
                <a:gd name="T14" fmla="*/ 0 w 69"/>
                <a:gd name="T15" fmla="*/ 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>
                  <a:moveTo>
                    <a:pt x="0" y="15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69" y="0"/>
                  </a:lnTo>
                  <a:lnTo>
                    <a:pt x="1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7629125" y="3941092"/>
              <a:ext cx="45866" cy="68383"/>
            </a:xfrm>
            <a:custGeom>
              <a:avLst/>
              <a:gdLst>
                <a:gd name="T0" fmla="*/ 0 w 52"/>
                <a:gd name="T1" fmla="*/ 6 h 79"/>
                <a:gd name="T2" fmla="*/ 0 w 52"/>
                <a:gd name="T3" fmla="*/ 6 h 79"/>
                <a:gd name="T4" fmla="*/ 0 w 52"/>
                <a:gd name="T5" fmla="*/ 8 h 79"/>
                <a:gd name="T6" fmla="*/ 3 w 52"/>
                <a:gd name="T7" fmla="*/ 10 h 79"/>
                <a:gd name="T8" fmla="*/ 7 w 52"/>
                <a:gd name="T9" fmla="*/ 0 h 79"/>
                <a:gd name="T10" fmla="*/ 5 w 52"/>
                <a:gd name="T11" fmla="*/ 0 h 79"/>
                <a:gd name="T12" fmla="*/ 0 w 52"/>
                <a:gd name="T13" fmla="*/ 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9"/>
                <a:gd name="T23" fmla="*/ 52 w 5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9">
                  <a:moveTo>
                    <a:pt x="0" y="48"/>
                  </a:moveTo>
                  <a:lnTo>
                    <a:pt x="0" y="48"/>
                  </a:lnTo>
                  <a:lnTo>
                    <a:pt x="0" y="63"/>
                  </a:lnTo>
                  <a:lnTo>
                    <a:pt x="17" y="79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7858452" y="3722268"/>
              <a:ext cx="61742" cy="82059"/>
            </a:xfrm>
            <a:custGeom>
              <a:avLst/>
              <a:gdLst>
                <a:gd name="T0" fmla="*/ 0 w 69"/>
                <a:gd name="T1" fmla="*/ 3 h 96"/>
                <a:gd name="T2" fmla="*/ 0 w 69"/>
                <a:gd name="T3" fmla="*/ 3 h 96"/>
                <a:gd name="T4" fmla="*/ 0 w 69"/>
                <a:gd name="T5" fmla="*/ 4 h 96"/>
                <a:gd name="T6" fmla="*/ 3 w 69"/>
                <a:gd name="T7" fmla="*/ 4 h 96"/>
                <a:gd name="T8" fmla="*/ 3 w 69"/>
                <a:gd name="T9" fmla="*/ 10 h 96"/>
                <a:gd name="T10" fmla="*/ 5 w 69"/>
                <a:gd name="T11" fmla="*/ 12 h 96"/>
                <a:gd name="T12" fmla="*/ 7 w 69"/>
                <a:gd name="T13" fmla="*/ 10 h 96"/>
                <a:gd name="T14" fmla="*/ 9 w 69"/>
                <a:gd name="T15" fmla="*/ 4 h 96"/>
                <a:gd name="T16" fmla="*/ 7 w 69"/>
                <a:gd name="T17" fmla="*/ 3 h 96"/>
                <a:gd name="T18" fmla="*/ 3 w 69"/>
                <a:gd name="T19" fmla="*/ 0 h 96"/>
                <a:gd name="T20" fmla="*/ 0 w 69"/>
                <a:gd name="T21" fmla="*/ 3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96"/>
                <a:gd name="T35" fmla="*/ 69 w 6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96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80"/>
                  </a:lnTo>
                  <a:lnTo>
                    <a:pt x="34" y="96"/>
                  </a:lnTo>
                  <a:lnTo>
                    <a:pt x="52" y="80"/>
                  </a:lnTo>
                  <a:lnTo>
                    <a:pt x="69" y="32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7920194" y="3722268"/>
              <a:ext cx="63506" cy="27353"/>
            </a:xfrm>
            <a:custGeom>
              <a:avLst/>
              <a:gdLst>
                <a:gd name="T0" fmla="*/ 0 w 71"/>
                <a:gd name="T1" fmla="*/ 2 h 32"/>
                <a:gd name="T2" fmla="*/ 0 w 71"/>
                <a:gd name="T3" fmla="*/ 2 h 32"/>
                <a:gd name="T4" fmla="*/ 0 w 71"/>
                <a:gd name="T5" fmla="*/ 4 h 32"/>
                <a:gd name="T6" fmla="*/ 3 w 71"/>
                <a:gd name="T7" fmla="*/ 4 h 32"/>
                <a:gd name="T8" fmla="*/ 5 w 71"/>
                <a:gd name="T9" fmla="*/ 2 h 32"/>
                <a:gd name="T10" fmla="*/ 7 w 71"/>
                <a:gd name="T11" fmla="*/ 2 h 32"/>
                <a:gd name="T12" fmla="*/ 9 w 71"/>
                <a:gd name="T13" fmla="*/ 0 h 32"/>
                <a:gd name="T14" fmla="*/ 5 w 71"/>
                <a:gd name="T15" fmla="*/ 0 h 32"/>
                <a:gd name="T16" fmla="*/ 0 w 71"/>
                <a:gd name="T17" fmla="*/ 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2"/>
                <a:gd name="T29" fmla="*/ 71 w 7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2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71" y="0"/>
                  </a:lnTo>
                  <a:lnTo>
                    <a:pt x="35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7891969" y="3517120"/>
              <a:ext cx="259317" cy="220534"/>
            </a:xfrm>
            <a:custGeom>
              <a:avLst/>
              <a:gdLst>
                <a:gd name="T0" fmla="*/ 0 w 294"/>
                <a:gd name="T1" fmla="*/ 28 h 257"/>
                <a:gd name="T2" fmla="*/ 0 w 294"/>
                <a:gd name="T3" fmla="*/ 28 h 257"/>
                <a:gd name="T4" fmla="*/ 0 w 294"/>
                <a:gd name="T5" fmla="*/ 30 h 257"/>
                <a:gd name="T6" fmla="*/ 5 w 294"/>
                <a:gd name="T7" fmla="*/ 30 h 257"/>
                <a:gd name="T8" fmla="*/ 13 w 294"/>
                <a:gd name="T9" fmla="*/ 27 h 257"/>
                <a:gd name="T10" fmla="*/ 15 w 294"/>
                <a:gd name="T11" fmla="*/ 28 h 257"/>
                <a:gd name="T12" fmla="*/ 15 w 294"/>
                <a:gd name="T13" fmla="*/ 30 h 257"/>
                <a:gd name="T14" fmla="*/ 18 w 294"/>
                <a:gd name="T15" fmla="*/ 33 h 257"/>
                <a:gd name="T16" fmla="*/ 19 w 294"/>
                <a:gd name="T17" fmla="*/ 28 h 257"/>
                <a:gd name="T18" fmla="*/ 19 w 294"/>
                <a:gd name="T19" fmla="*/ 27 h 257"/>
                <a:gd name="T20" fmla="*/ 21 w 294"/>
                <a:gd name="T21" fmla="*/ 28 h 257"/>
                <a:gd name="T22" fmla="*/ 23 w 294"/>
                <a:gd name="T23" fmla="*/ 28 h 257"/>
                <a:gd name="T24" fmla="*/ 26 w 294"/>
                <a:gd name="T25" fmla="*/ 27 h 257"/>
                <a:gd name="T26" fmla="*/ 28 w 294"/>
                <a:gd name="T27" fmla="*/ 28 h 257"/>
                <a:gd name="T28" fmla="*/ 28 w 294"/>
                <a:gd name="T29" fmla="*/ 27 h 257"/>
                <a:gd name="T30" fmla="*/ 30 w 294"/>
                <a:gd name="T31" fmla="*/ 24 h 257"/>
                <a:gd name="T32" fmla="*/ 30 w 294"/>
                <a:gd name="T33" fmla="*/ 27 h 257"/>
                <a:gd name="T34" fmla="*/ 33 w 294"/>
                <a:gd name="T35" fmla="*/ 27 h 257"/>
                <a:gd name="T36" fmla="*/ 35 w 294"/>
                <a:gd name="T37" fmla="*/ 24 h 257"/>
                <a:gd name="T38" fmla="*/ 35 w 294"/>
                <a:gd name="T39" fmla="*/ 15 h 257"/>
                <a:gd name="T40" fmla="*/ 37 w 294"/>
                <a:gd name="T41" fmla="*/ 15 h 257"/>
                <a:gd name="T42" fmla="*/ 37 w 294"/>
                <a:gd name="T43" fmla="*/ 11 h 257"/>
                <a:gd name="T44" fmla="*/ 37 w 294"/>
                <a:gd name="T45" fmla="*/ 3 h 257"/>
                <a:gd name="T46" fmla="*/ 35 w 294"/>
                <a:gd name="T47" fmla="*/ 0 h 257"/>
                <a:gd name="T48" fmla="*/ 35 w 294"/>
                <a:gd name="T49" fmla="*/ 3 h 257"/>
                <a:gd name="T50" fmla="*/ 33 w 294"/>
                <a:gd name="T51" fmla="*/ 3 h 257"/>
                <a:gd name="T52" fmla="*/ 30 w 294"/>
                <a:gd name="T53" fmla="*/ 11 h 257"/>
                <a:gd name="T54" fmla="*/ 26 w 294"/>
                <a:gd name="T55" fmla="*/ 16 h 257"/>
                <a:gd name="T56" fmla="*/ 21 w 294"/>
                <a:gd name="T57" fmla="*/ 21 h 257"/>
                <a:gd name="T58" fmla="*/ 21 w 294"/>
                <a:gd name="T59" fmla="*/ 16 h 257"/>
                <a:gd name="T60" fmla="*/ 19 w 294"/>
                <a:gd name="T61" fmla="*/ 18 h 257"/>
                <a:gd name="T62" fmla="*/ 18 w 294"/>
                <a:gd name="T63" fmla="*/ 24 h 257"/>
                <a:gd name="T64" fmla="*/ 15 w 294"/>
                <a:gd name="T65" fmla="*/ 24 h 257"/>
                <a:gd name="T66" fmla="*/ 6 w 294"/>
                <a:gd name="T67" fmla="*/ 24 h 257"/>
                <a:gd name="T68" fmla="*/ 0 w 294"/>
                <a:gd name="T69" fmla="*/ 28 h 2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257"/>
                <a:gd name="T107" fmla="*/ 294 w 294"/>
                <a:gd name="T108" fmla="*/ 257 h 2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257">
                  <a:moveTo>
                    <a:pt x="0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" y="240"/>
                  </a:lnTo>
                  <a:lnTo>
                    <a:pt x="104" y="209"/>
                  </a:lnTo>
                  <a:lnTo>
                    <a:pt x="121" y="224"/>
                  </a:lnTo>
                  <a:lnTo>
                    <a:pt x="121" y="240"/>
                  </a:lnTo>
                  <a:lnTo>
                    <a:pt x="139" y="257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73" y="224"/>
                  </a:lnTo>
                  <a:lnTo>
                    <a:pt x="190" y="224"/>
                  </a:lnTo>
                  <a:lnTo>
                    <a:pt x="208" y="209"/>
                  </a:lnTo>
                  <a:lnTo>
                    <a:pt x="225" y="224"/>
                  </a:lnTo>
                  <a:lnTo>
                    <a:pt x="225" y="209"/>
                  </a:lnTo>
                  <a:lnTo>
                    <a:pt x="242" y="192"/>
                  </a:lnTo>
                  <a:lnTo>
                    <a:pt x="242" y="209"/>
                  </a:lnTo>
                  <a:lnTo>
                    <a:pt x="260" y="209"/>
                  </a:lnTo>
                  <a:lnTo>
                    <a:pt x="277" y="192"/>
                  </a:lnTo>
                  <a:lnTo>
                    <a:pt x="277" y="113"/>
                  </a:lnTo>
                  <a:lnTo>
                    <a:pt x="294" y="113"/>
                  </a:lnTo>
                  <a:lnTo>
                    <a:pt x="294" y="81"/>
                  </a:lnTo>
                  <a:lnTo>
                    <a:pt x="294" y="17"/>
                  </a:lnTo>
                  <a:lnTo>
                    <a:pt x="277" y="0"/>
                  </a:lnTo>
                  <a:lnTo>
                    <a:pt x="277" y="17"/>
                  </a:lnTo>
                  <a:lnTo>
                    <a:pt x="260" y="17"/>
                  </a:lnTo>
                  <a:lnTo>
                    <a:pt x="242" y="81"/>
                  </a:lnTo>
                  <a:lnTo>
                    <a:pt x="208" y="128"/>
                  </a:lnTo>
                  <a:lnTo>
                    <a:pt x="173" y="161"/>
                  </a:lnTo>
                  <a:lnTo>
                    <a:pt x="173" y="128"/>
                  </a:lnTo>
                  <a:lnTo>
                    <a:pt x="156" y="144"/>
                  </a:lnTo>
                  <a:lnTo>
                    <a:pt x="139" y="192"/>
                  </a:lnTo>
                  <a:lnTo>
                    <a:pt x="121" y="192"/>
                  </a:lnTo>
                  <a:lnTo>
                    <a:pt x="52" y="192"/>
                  </a:lnTo>
                  <a:lnTo>
                    <a:pt x="0" y="22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8105420" y="3394031"/>
              <a:ext cx="151709" cy="123089"/>
            </a:xfrm>
            <a:custGeom>
              <a:avLst/>
              <a:gdLst>
                <a:gd name="T0" fmla="*/ 0 w 173"/>
                <a:gd name="T1" fmla="*/ 14 h 144"/>
                <a:gd name="T2" fmla="*/ 0 w 173"/>
                <a:gd name="T3" fmla="*/ 14 h 144"/>
                <a:gd name="T4" fmla="*/ 0 w 173"/>
                <a:gd name="T5" fmla="*/ 18 h 144"/>
                <a:gd name="T6" fmla="*/ 4 w 173"/>
                <a:gd name="T7" fmla="*/ 17 h 144"/>
                <a:gd name="T8" fmla="*/ 2 w 173"/>
                <a:gd name="T9" fmla="*/ 17 h 144"/>
                <a:gd name="T10" fmla="*/ 2 w 173"/>
                <a:gd name="T11" fmla="*/ 14 h 144"/>
                <a:gd name="T12" fmla="*/ 4 w 173"/>
                <a:gd name="T13" fmla="*/ 14 h 144"/>
                <a:gd name="T14" fmla="*/ 6 w 173"/>
                <a:gd name="T15" fmla="*/ 14 h 144"/>
                <a:gd name="T16" fmla="*/ 13 w 173"/>
                <a:gd name="T17" fmla="*/ 17 h 144"/>
                <a:gd name="T18" fmla="*/ 15 w 173"/>
                <a:gd name="T19" fmla="*/ 12 h 144"/>
                <a:gd name="T20" fmla="*/ 17 w 173"/>
                <a:gd name="T21" fmla="*/ 12 h 144"/>
                <a:gd name="T22" fmla="*/ 21 w 173"/>
                <a:gd name="T23" fmla="*/ 10 h 144"/>
                <a:gd name="T24" fmla="*/ 19 w 173"/>
                <a:gd name="T25" fmla="*/ 10 h 144"/>
                <a:gd name="T26" fmla="*/ 17 w 173"/>
                <a:gd name="T27" fmla="*/ 9 h 144"/>
                <a:gd name="T28" fmla="*/ 19 w 173"/>
                <a:gd name="T29" fmla="*/ 6 h 144"/>
                <a:gd name="T30" fmla="*/ 17 w 173"/>
                <a:gd name="T31" fmla="*/ 9 h 144"/>
                <a:gd name="T32" fmla="*/ 13 w 173"/>
                <a:gd name="T33" fmla="*/ 6 h 144"/>
                <a:gd name="T34" fmla="*/ 6 w 173"/>
                <a:gd name="T35" fmla="*/ 0 h 144"/>
                <a:gd name="T36" fmla="*/ 6 w 173"/>
                <a:gd name="T37" fmla="*/ 2 h 144"/>
                <a:gd name="T38" fmla="*/ 6 w 173"/>
                <a:gd name="T39" fmla="*/ 5 h 144"/>
                <a:gd name="T40" fmla="*/ 4 w 173"/>
                <a:gd name="T41" fmla="*/ 12 h 144"/>
                <a:gd name="T42" fmla="*/ 2 w 173"/>
                <a:gd name="T43" fmla="*/ 10 h 144"/>
                <a:gd name="T44" fmla="*/ 2 w 173"/>
                <a:gd name="T45" fmla="*/ 12 h 144"/>
                <a:gd name="T46" fmla="*/ 0 w 173"/>
                <a:gd name="T47" fmla="*/ 1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3"/>
                <a:gd name="T73" fmla="*/ 0 h 144"/>
                <a:gd name="T74" fmla="*/ 173 w 173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3" h="144">
                  <a:moveTo>
                    <a:pt x="0" y="113"/>
                  </a:moveTo>
                  <a:lnTo>
                    <a:pt x="0" y="113"/>
                  </a:lnTo>
                  <a:lnTo>
                    <a:pt x="0" y="144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18" y="113"/>
                  </a:lnTo>
                  <a:lnTo>
                    <a:pt x="35" y="113"/>
                  </a:lnTo>
                  <a:lnTo>
                    <a:pt x="52" y="113"/>
                  </a:lnTo>
                  <a:lnTo>
                    <a:pt x="104" y="129"/>
                  </a:lnTo>
                  <a:lnTo>
                    <a:pt x="121" y="96"/>
                  </a:lnTo>
                  <a:lnTo>
                    <a:pt x="139" y="96"/>
                  </a:lnTo>
                  <a:lnTo>
                    <a:pt x="173" y="81"/>
                  </a:lnTo>
                  <a:lnTo>
                    <a:pt x="156" y="81"/>
                  </a:lnTo>
                  <a:lnTo>
                    <a:pt x="139" y="65"/>
                  </a:lnTo>
                  <a:lnTo>
                    <a:pt x="156" y="48"/>
                  </a:lnTo>
                  <a:lnTo>
                    <a:pt x="139" y="65"/>
                  </a:lnTo>
                  <a:lnTo>
                    <a:pt x="104" y="48"/>
                  </a:lnTo>
                  <a:lnTo>
                    <a:pt x="52" y="0"/>
                  </a:lnTo>
                  <a:lnTo>
                    <a:pt x="52" y="17"/>
                  </a:lnTo>
                  <a:lnTo>
                    <a:pt x="52" y="33"/>
                  </a:lnTo>
                  <a:lnTo>
                    <a:pt x="35" y="96"/>
                  </a:lnTo>
                  <a:lnTo>
                    <a:pt x="18" y="81"/>
                  </a:lnTo>
                  <a:lnTo>
                    <a:pt x="18" y="96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8273006" y="3394031"/>
              <a:ext cx="45866" cy="41030"/>
            </a:xfrm>
            <a:custGeom>
              <a:avLst/>
              <a:gdLst>
                <a:gd name="T0" fmla="*/ 0 w 52"/>
                <a:gd name="T1" fmla="*/ 6 h 48"/>
                <a:gd name="T2" fmla="*/ 0 w 52"/>
                <a:gd name="T3" fmla="*/ 6 h 48"/>
                <a:gd name="T4" fmla="*/ 7 w 52"/>
                <a:gd name="T5" fmla="*/ 0 h 48"/>
                <a:gd name="T6" fmla="*/ 5 w 52"/>
                <a:gd name="T7" fmla="*/ 3 h 48"/>
                <a:gd name="T8" fmla="*/ 0 w 52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8"/>
                <a:gd name="T17" fmla="*/ 52 w 5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8">
                  <a:moveTo>
                    <a:pt x="0" y="48"/>
                  </a:moveTo>
                  <a:lnTo>
                    <a:pt x="0" y="48"/>
                  </a:lnTo>
                  <a:lnTo>
                    <a:pt x="52" y="0"/>
                  </a:lnTo>
                  <a:lnTo>
                    <a:pt x="35" y="17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8273006" y="3394031"/>
              <a:ext cx="45866" cy="41030"/>
            </a:xfrm>
            <a:custGeom>
              <a:avLst/>
              <a:gdLst>
                <a:gd name="T0" fmla="*/ 0 w 52"/>
                <a:gd name="T1" fmla="*/ 6 h 48"/>
                <a:gd name="T2" fmla="*/ 0 w 52"/>
                <a:gd name="T3" fmla="*/ 6 h 48"/>
                <a:gd name="T4" fmla="*/ 7 w 52"/>
                <a:gd name="T5" fmla="*/ 0 h 48"/>
                <a:gd name="T6" fmla="*/ 5 w 52"/>
                <a:gd name="T7" fmla="*/ 3 h 48"/>
                <a:gd name="T8" fmla="*/ 0 w 52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8"/>
                <a:gd name="T17" fmla="*/ 52 w 5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8">
                  <a:moveTo>
                    <a:pt x="0" y="48"/>
                  </a:moveTo>
                  <a:lnTo>
                    <a:pt x="0" y="48"/>
                  </a:lnTo>
                  <a:lnTo>
                    <a:pt x="52" y="0"/>
                  </a:lnTo>
                  <a:lnTo>
                    <a:pt x="35" y="17"/>
                  </a:lnTo>
                  <a:lnTo>
                    <a:pt x="0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8470581" y="3229912"/>
              <a:ext cx="29989" cy="27353"/>
            </a:xfrm>
            <a:custGeom>
              <a:avLst/>
              <a:gdLst>
                <a:gd name="T0" fmla="*/ 0 w 35"/>
                <a:gd name="T1" fmla="*/ 2 h 33"/>
                <a:gd name="T2" fmla="*/ 0 w 35"/>
                <a:gd name="T3" fmla="*/ 2 h 33"/>
                <a:gd name="T4" fmla="*/ 0 w 35"/>
                <a:gd name="T5" fmla="*/ 4 h 33"/>
                <a:gd name="T6" fmla="*/ 2 w 35"/>
                <a:gd name="T7" fmla="*/ 2 h 33"/>
                <a:gd name="T8" fmla="*/ 4 w 35"/>
                <a:gd name="T9" fmla="*/ 0 h 33"/>
                <a:gd name="T10" fmla="*/ 0 w 35"/>
                <a:gd name="T11" fmla="*/ 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0" y="17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8041914" y="3081180"/>
              <a:ext cx="15877" cy="1196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2 w 18"/>
                <a:gd name="T5" fmla="*/ 1 h 15"/>
                <a:gd name="T6" fmla="*/ 2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8041914" y="3081180"/>
              <a:ext cx="15877" cy="1196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2 w 18"/>
                <a:gd name="T5" fmla="*/ 1 h 15"/>
                <a:gd name="T6" fmla="*/ 2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8151286" y="3106824"/>
              <a:ext cx="59978" cy="287207"/>
            </a:xfrm>
            <a:custGeom>
              <a:avLst/>
              <a:gdLst>
                <a:gd name="T0" fmla="*/ 0 w 69"/>
                <a:gd name="T1" fmla="*/ 5 h 336"/>
                <a:gd name="T2" fmla="*/ 0 w 69"/>
                <a:gd name="T3" fmla="*/ 5 h 336"/>
                <a:gd name="T4" fmla="*/ 0 w 69"/>
                <a:gd name="T5" fmla="*/ 14 h 336"/>
                <a:gd name="T6" fmla="*/ 2 w 69"/>
                <a:gd name="T7" fmla="*/ 17 h 336"/>
                <a:gd name="T8" fmla="*/ 0 w 69"/>
                <a:gd name="T9" fmla="*/ 28 h 336"/>
                <a:gd name="T10" fmla="*/ 2 w 69"/>
                <a:gd name="T11" fmla="*/ 33 h 336"/>
                <a:gd name="T12" fmla="*/ 0 w 69"/>
                <a:gd name="T13" fmla="*/ 39 h 336"/>
                <a:gd name="T14" fmla="*/ 2 w 69"/>
                <a:gd name="T15" fmla="*/ 42 h 336"/>
                <a:gd name="T16" fmla="*/ 2 w 69"/>
                <a:gd name="T17" fmla="*/ 39 h 336"/>
                <a:gd name="T18" fmla="*/ 6 w 69"/>
                <a:gd name="T19" fmla="*/ 41 h 336"/>
                <a:gd name="T20" fmla="*/ 6 w 69"/>
                <a:gd name="T21" fmla="*/ 39 h 336"/>
                <a:gd name="T22" fmla="*/ 2 w 69"/>
                <a:gd name="T23" fmla="*/ 33 h 336"/>
                <a:gd name="T24" fmla="*/ 4 w 69"/>
                <a:gd name="T25" fmla="*/ 26 h 336"/>
                <a:gd name="T26" fmla="*/ 6 w 69"/>
                <a:gd name="T27" fmla="*/ 26 h 336"/>
                <a:gd name="T28" fmla="*/ 8 w 69"/>
                <a:gd name="T29" fmla="*/ 26 h 336"/>
                <a:gd name="T30" fmla="*/ 4 w 69"/>
                <a:gd name="T31" fmla="*/ 12 h 336"/>
                <a:gd name="T32" fmla="*/ 4 w 69"/>
                <a:gd name="T33" fmla="*/ 3 h 336"/>
                <a:gd name="T34" fmla="*/ 4 w 69"/>
                <a:gd name="T35" fmla="*/ 0 h 336"/>
                <a:gd name="T36" fmla="*/ 2 w 69"/>
                <a:gd name="T37" fmla="*/ 0 h 336"/>
                <a:gd name="T38" fmla="*/ 2 w 69"/>
                <a:gd name="T39" fmla="*/ 3 h 336"/>
                <a:gd name="T40" fmla="*/ 0 w 69"/>
                <a:gd name="T41" fmla="*/ 5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6"/>
                <a:gd name="T65" fmla="*/ 69 w 69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6">
                  <a:moveTo>
                    <a:pt x="0" y="33"/>
                  </a:moveTo>
                  <a:lnTo>
                    <a:pt x="0" y="33"/>
                  </a:lnTo>
                  <a:lnTo>
                    <a:pt x="0" y="113"/>
                  </a:lnTo>
                  <a:lnTo>
                    <a:pt x="17" y="129"/>
                  </a:lnTo>
                  <a:lnTo>
                    <a:pt x="0" y="225"/>
                  </a:lnTo>
                  <a:lnTo>
                    <a:pt x="17" y="257"/>
                  </a:lnTo>
                  <a:lnTo>
                    <a:pt x="0" y="305"/>
                  </a:lnTo>
                  <a:lnTo>
                    <a:pt x="17" y="336"/>
                  </a:lnTo>
                  <a:lnTo>
                    <a:pt x="17" y="305"/>
                  </a:lnTo>
                  <a:lnTo>
                    <a:pt x="52" y="321"/>
                  </a:lnTo>
                  <a:lnTo>
                    <a:pt x="52" y="305"/>
                  </a:lnTo>
                  <a:lnTo>
                    <a:pt x="17" y="257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69" y="209"/>
                  </a:lnTo>
                  <a:lnTo>
                    <a:pt x="35" y="96"/>
                  </a:lnTo>
                  <a:lnTo>
                    <a:pt x="35" y="17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5979730" y="1822939"/>
              <a:ext cx="412790" cy="504322"/>
            </a:xfrm>
            <a:custGeom>
              <a:avLst/>
              <a:gdLst>
                <a:gd name="T0" fmla="*/ 0 w 468"/>
                <a:gd name="T1" fmla="*/ 64 h 591"/>
                <a:gd name="T2" fmla="*/ 0 w 468"/>
                <a:gd name="T3" fmla="*/ 64 h 591"/>
                <a:gd name="T4" fmla="*/ 7 w 468"/>
                <a:gd name="T5" fmla="*/ 71 h 591"/>
                <a:gd name="T6" fmla="*/ 18 w 468"/>
                <a:gd name="T7" fmla="*/ 73 h 591"/>
                <a:gd name="T8" fmla="*/ 20 w 468"/>
                <a:gd name="T9" fmla="*/ 71 h 591"/>
                <a:gd name="T10" fmla="*/ 15 w 468"/>
                <a:gd name="T11" fmla="*/ 67 h 591"/>
                <a:gd name="T12" fmla="*/ 13 w 468"/>
                <a:gd name="T13" fmla="*/ 64 h 591"/>
                <a:gd name="T14" fmla="*/ 13 w 468"/>
                <a:gd name="T15" fmla="*/ 53 h 591"/>
                <a:gd name="T16" fmla="*/ 15 w 468"/>
                <a:gd name="T17" fmla="*/ 49 h 591"/>
                <a:gd name="T18" fmla="*/ 30 w 468"/>
                <a:gd name="T19" fmla="*/ 25 h 591"/>
                <a:gd name="T20" fmla="*/ 42 w 468"/>
                <a:gd name="T21" fmla="*/ 18 h 591"/>
                <a:gd name="T22" fmla="*/ 59 w 468"/>
                <a:gd name="T23" fmla="*/ 10 h 591"/>
                <a:gd name="T24" fmla="*/ 59 w 468"/>
                <a:gd name="T25" fmla="*/ 1 h 591"/>
                <a:gd name="T26" fmla="*/ 55 w 468"/>
                <a:gd name="T27" fmla="*/ 0 h 591"/>
                <a:gd name="T28" fmla="*/ 50 w 468"/>
                <a:gd name="T29" fmla="*/ 4 h 591"/>
                <a:gd name="T30" fmla="*/ 46 w 468"/>
                <a:gd name="T31" fmla="*/ 7 h 591"/>
                <a:gd name="T32" fmla="*/ 40 w 468"/>
                <a:gd name="T33" fmla="*/ 10 h 591"/>
                <a:gd name="T34" fmla="*/ 33 w 468"/>
                <a:gd name="T35" fmla="*/ 10 h 591"/>
                <a:gd name="T36" fmla="*/ 27 w 468"/>
                <a:gd name="T37" fmla="*/ 13 h 591"/>
                <a:gd name="T38" fmla="*/ 20 w 468"/>
                <a:gd name="T39" fmla="*/ 22 h 591"/>
                <a:gd name="T40" fmla="*/ 13 w 468"/>
                <a:gd name="T41" fmla="*/ 25 h 591"/>
                <a:gd name="T42" fmla="*/ 13 w 468"/>
                <a:gd name="T43" fmla="*/ 30 h 591"/>
                <a:gd name="T44" fmla="*/ 11 w 468"/>
                <a:gd name="T45" fmla="*/ 36 h 591"/>
                <a:gd name="T46" fmla="*/ 7 w 468"/>
                <a:gd name="T47" fmla="*/ 40 h 591"/>
                <a:gd name="T48" fmla="*/ 9 w 468"/>
                <a:gd name="T49" fmla="*/ 43 h 591"/>
                <a:gd name="T50" fmla="*/ 7 w 468"/>
                <a:gd name="T51" fmla="*/ 48 h 591"/>
                <a:gd name="T52" fmla="*/ 3 w 468"/>
                <a:gd name="T53" fmla="*/ 52 h 591"/>
                <a:gd name="T54" fmla="*/ 5 w 468"/>
                <a:gd name="T55" fmla="*/ 55 h 591"/>
                <a:gd name="T56" fmla="*/ 0 w 468"/>
                <a:gd name="T57" fmla="*/ 58 h 591"/>
                <a:gd name="T58" fmla="*/ 0 w 468"/>
                <a:gd name="T59" fmla="*/ 64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8"/>
                <a:gd name="T91" fmla="*/ 0 h 591"/>
                <a:gd name="T92" fmla="*/ 468 w 468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8" h="591">
                  <a:moveTo>
                    <a:pt x="0" y="512"/>
                  </a:moveTo>
                  <a:lnTo>
                    <a:pt x="0" y="512"/>
                  </a:lnTo>
                  <a:lnTo>
                    <a:pt x="52" y="575"/>
                  </a:lnTo>
                  <a:lnTo>
                    <a:pt x="140" y="591"/>
                  </a:lnTo>
                  <a:lnTo>
                    <a:pt x="157" y="575"/>
                  </a:lnTo>
                  <a:lnTo>
                    <a:pt x="123" y="543"/>
                  </a:lnTo>
                  <a:lnTo>
                    <a:pt x="104" y="512"/>
                  </a:lnTo>
                  <a:lnTo>
                    <a:pt x="104" y="431"/>
                  </a:lnTo>
                  <a:lnTo>
                    <a:pt x="123" y="399"/>
                  </a:lnTo>
                  <a:lnTo>
                    <a:pt x="244" y="207"/>
                  </a:lnTo>
                  <a:lnTo>
                    <a:pt x="330" y="144"/>
                  </a:lnTo>
                  <a:lnTo>
                    <a:pt x="468" y="80"/>
                  </a:lnTo>
                  <a:lnTo>
                    <a:pt x="468" y="15"/>
                  </a:lnTo>
                  <a:lnTo>
                    <a:pt x="434" y="0"/>
                  </a:lnTo>
                  <a:lnTo>
                    <a:pt x="399" y="32"/>
                  </a:lnTo>
                  <a:lnTo>
                    <a:pt x="365" y="63"/>
                  </a:lnTo>
                  <a:lnTo>
                    <a:pt x="313" y="80"/>
                  </a:lnTo>
                  <a:lnTo>
                    <a:pt x="261" y="80"/>
                  </a:lnTo>
                  <a:lnTo>
                    <a:pt x="209" y="111"/>
                  </a:lnTo>
                  <a:lnTo>
                    <a:pt x="157" y="176"/>
                  </a:lnTo>
                  <a:lnTo>
                    <a:pt x="104" y="207"/>
                  </a:lnTo>
                  <a:lnTo>
                    <a:pt x="104" y="240"/>
                  </a:lnTo>
                  <a:lnTo>
                    <a:pt x="86" y="288"/>
                  </a:lnTo>
                  <a:lnTo>
                    <a:pt x="52" y="320"/>
                  </a:lnTo>
                  <a:lnTo>
                    <a:pt x="69" y="351"/>
                  </a:lnTo>
                  <a:lnTo>
                    <a:pt x="52" y="384"/>
                  </a:lnTo>
                  <a:lnTo>
                    <a:pt x="17" y="416"/>
                  </a:lnTo>
                  <a:lnTo>
                    <a:pt x="35" y="447"/>
                  </a:lnTo>
                  <a:lnTo>
                    <a:pt x="0" y="464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5902111" y="2383677"/>
              <a:ext cx="45866" cy="54706"/>
            </a:xfrm>
            <a:custGeom>
              <a:avLst/>
              <a:gdLst>
                <a:gd name="T0" fmla="*/ 0 w 52"/>
                <a:gd name="T1" fmla="*/ 8 h 63"/>
                <a:gd name="T2" fmla="*/ 0 w 52"/>
                <a:gd name="T3" fmla="*/ 8 h 63"/>
                <a:gd name="T4" fmla="*/ 5 w 52"/>
                <a:gd name="T5" fmla="*/ 6 h 63"/>
                <a:gd name="T6" fmla="*/ 7 w 52"/>
                <a:gd name="T7" fmla="*/ 4 h 63"/>
                <a:gd name="T8" fmla="*/ 3 w 52"/>
                <a:gd name="T9" fmla="*/ 0 h 63"/>
                <a:gd name="T10" fmla="*/ 0 w 52"/>
                <a:gd name="T11" fmla="*/ 4 h 63"/>
                <a:gd name="T12" fmla="*/ 0 w 52"/>
                <a:gd name="T13" fmla="*/ 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3"/>
                <a:gd name="T23" fmla="*/ 52 w 5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3">
                  <a:moveTo>
                    <a:pt x="0" y="63"/>
                  </a:moveTo>
                  <a:lnTo>
                    <a:pt x="0" y="63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4557898" y="2942705"/>
              <a:ext cx="28225" cy="41030"/>
            </a:xfrm>
            <a:custGeom>
              <a:avLst/>
              <a:gdLst>
                <a:gd name="T0" fmla="*/ 0 w 33"/>
                <a:gd name="T1" fmla="*/ 6 h 48"/>
                <a:gd name="T2" fmla="*/ 0 w 33"/>
                <a:gd name="T3" fmla="*/ 6 h 48"/>
                <a:gd name="T4" fmla="*/ 2 w 33"/>
                <a:gd name="T5" fmla="*/ 3 h 48"/>
                <a:gd name="T6" fmla="*/ 4 w 33"/>
                <a:gd name="T7" fmla="*/ 0 h 48"/>
                <a:gd name="T8" fmla="*/ 0 w 33"/>
                <a:gd name="T9" fmla="*/ 3 h 48"/>
                <a:gd name="T10" fmla="*/ 0 w 33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0" y="48"/>
                  </a:moveTo>
                  <a:lnTo>
                    <a:pt x="0" y="48"/>
                  </a:lnTo>
                  <a:lnTo>
                    <a:pt x="18" y="18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4968924" y="3052117"/>
              <a:ext cx="17641" cy="29063"/>
            </a:xfrm>
            <a:custGeom>
              <a:avLst/>
              <a:gdLst>
                <a:gd name="T0" fmla="*/ 0 w 19"/>
                <a:gd name="T1" fmla="*/ 2 h 33"/>
                <a:gd name="T2" fmla="*/ 0 w 19"/>
                <a:gd name="T3" fmla="*/ 2 h 33"/>
                <a:gd name="T4" fmla="*/ 0 w 19"/>
                <a:gd name="T5" fmla="*/ 5 h 33"/>
                <a:gd name="T6" fmla="*/ 3 w 19"/>
                <a:gd name="T7" fmla="*/ 5 h 33"/>
                <a:gd name="T8" fmla="*/ 3 w 19"/>
                <a:gd name="T9" fmla="*/ 2 h 33"/>
                <a:gd name="T10" fmla="*/ 3 w 19"/>
                <a:gd name="T11" fmla="*/ 0 h 33"/>
                <a:gd name="T12" fmla="*/ 0 w 19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5000677" y="3040151"/>
              <a:ext cx="31753" cy="25644"/>
            </a:xfrm>
            <a:custGeom>
              <a:avLst/>
              <a:gdLst>
                <a:gd name="T0" fmla="*/ 0 w 37"/>
                <a:gd name="T1" fmla="*/ 2 h 30"/>
                <a:gd name="T2" fmla="*/ 0 w 37"/>
                <a:gd name="T3" fmla="*/ 2 h 30"/>
                <a:gd name="T4" fmla="*/ 0 w 37"/>
                <a:gd name="T5" fmla="*/ 4 h 30"/>
                <a:gd name="T6" fmla="*/ 4 w 37"/>
                <a:gd name="T7" fmla="*/ 4 h 30"/>
                <a:gd name="T8" fmla="*/ 4 w 37"/>
                <a:gd name="T9" fmla="*/ 2 h 30"/>
                <a:gd name="T10" fmla="*/ 4 w 37"/>
                <a:gd name="T11" fmla="*/ 0 h 30"/>
                <a:gd name="T12" fmla="*/ 0 w 37"/>
                <a:gd name="T13" fmla="*/ 2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0"/>
                <a:gd name="T23" fmla="*/ 37 w 3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0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37" y="30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5000677" y="3081180"/>
              <a:ext cx="31753" cy="11967"/>
            </a:xfrm>
            <a:custGeom>
              <a:avLst/>
              <a:gdLst>
                <a:gd name="T0" fmla="*/ 0 w 37"/>
                <a:gd name="T1" fmla="*/ 0 h 15"/>
                <a:gd name="T2" fmla="*/ 0 w 37"/>
                <a:gd name="T3" fmla="*/ 0 h 15"/>
                <a:gd name="T4" fmla="*/ 0 w 37"/>
                <a:gd name="T5" fmla="*/ 1 h 15"/>
                <a:gd name="T6" fmla="*/ 4 w 37"/>
                <a:gd name="T7" fmla="*/ 0 h 15"/>
                <a:gd name="T8" fmla="*/ 0 w 3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5"/>
                <a:gd name="T17" fmla="*/ 37 w 3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5168263" y="2970058"/>
              <a:ext cx="31753" cy="29063"/>
            </a:xfrm>
            <a:custGeom>
              <a:avLst/>
              <a:gdLst>
                <a:gd name="T0" fmla="*/ 0 w 37"/>
                <a:gd name="T1" fmla="*/ 2 h 33"/>
                <a:gd name="T2" fmla="*/ 0 w 37"/>
                <a:gd name="T3" fmla="*/ 2 h 33"/>
                <a:gd name="T4" fmla="*/ 0 w 37"/>
                <a:gd name="T5" fmla="*/ 5 h 33"/>
                <a:gd name="T6" fmla="*/ 2 w 37"/>
                <a:gd name="T7" fmla="*/ 5 h 33"/>
                <a:gd name="T8" fmla="*/ 2 w 37"/>
                <a:gd name="T9" fmla="*/ 0 h 33"/>
                <a:gd name="T10" fmla="*/ 4 w 37"/>
                <a:gd name="T11" fmla="*/ 0 h 33"/>
                <a:gd name="T12" fmla="*/ 0 w 37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3"/>
                <a:gd name="T23" fmla="*/ 37 w 3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8" y="3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5259994" y="2942705"/>
              <a:ext cx="31753" cy="1538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0 w 37"/>
                <a:gd name="T5" fmla="*/ 2 h 18"/>
                <a:gd name="T6" fmla="*/ 4 w 37"/>
                <a:gd name="T7" fmla="*/ 0 h 18"/>
                <a:gd name="T8" fmla="*/ 2 w 37"/>
                <a:gd name="T9" fmla="*/ 0 h 18"/>
                <a:gd name="T10" fmla="*/ 0 w 3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5277634" y="2917062"/>
              <a:ext cx="14112" cy="11967"/>
            </a:xfrm>
            <a:custGeom>
              <a:avLst/>
              <a:gdLst>
                <a:gd name="T0" fmla="*/ 0 w 18"/>
                <a:gd name="T1" fmla="*/ 1 h 15"/>
                <a:gd name="T2" fmla="*/ 0 w 18"/>
                <a:gd name="T3" fmla="*/ 1 h 15"/>
                <a:gd name="T4" fmla="*/ 2 w 18"/>
                <a:gd name="T5" fmla="*/ 1 h 15"/>
                <a:gd name="T6" fmla="*/ 0 w 18"/>
                <a:gd name="T7" fmla="*/ 0 h 15"/>
                <a:gd name="T8" fmla="*/ 0 w 18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4572011" y="2942705"/>
              <a:ext cx="199339" cy="314560"/>
            </a:xfrm>
            <a:custGeom>
              <a:avLst/>
              <a:gdLst>
                <a:gd name="T0" fmla="*/ 5 w 224"/>
                <a:gd name="T1" fmla="*/ 46 h 369"/>
                <a:gd name="T2" fmla="*/ 5 w 224"/>
                <a:gd name="T3" fmla="*/ 46 h 369"/>
                <a:gd name="T4" fmla="*/ 7 w 224"/>
                <a:gd name="T5" fmla="*/ 44 h 369"/>
                <a:gd name="T6" fmla="*/ 11 w 224"/>
                <a:gd name="T7" fmla="*/ 46 h 369"/>
                <a:gd name="T8" fmla="*/ 11 w 224"/>
                <a:gd name="T9" fmla="*/ 44 h 369"/>
                <a:gd name="T10" fmla="*/ 13 w 224"/>
                <a:gd name="T11" fmla="*/ 42 h 369"/>
                <a:gd name="T12" fmla="*/ 16 w 224"/>
                <a:gd name="T13" fmla="*/ 44 h 369"/>
                <a:gd name="T14" fmla="*/ 18 w 224"/>
                <a:gd name="T15" fmla="*/ 42 h 369"/>
                <a:gd name="T16" fmla="*/ 26 w 224"/>
                <a:gd name="T17" fmla="*/ 42 h 369"/>
                <a:gd name="T18" fmla="*/ 29 w 224"/>
                <a:gd name="T19" fmla="*/ 40 h 369"/>
                <a:gd name="T20" fmla="*/ 24 w 224"/>
                <a:gd name="T21" fmla="*/ 40 h 369"/>
                <a:gd name="T22" fmla="*/ 29 w 224"/>
                <a:gd name="T23" fmla="*/ 34 h 369"/>
                <a:gd name="T24" fmla="*/ 26 w 224"/>
                <a:gd name="T25" fmla="*/ 32 h 369"/>
                <a:gd name="T26" fmla="*/ 24 w 224"/>
                <a:gd name="T27" fmla="*/ 32 h 369"/>
                <a:gd name="T28" fmla="*/ 22 w 224"/>
                <a:gd name="T29" fmla="*/ 32 h 369"/>
                <a:gd name="T30" fmla="*/ 24 w 224"/>
                <a:gd name="T31" fmla="*/ 30 h 369"/>
                <a:gd name="T32" fmla="*/ 24 w 224"/>
                <a:gd name="T33" fmla="*/ 28 h 369"/>
                <a:gd name="T34" fmla="*/ 22 w 224"/>
                <a:gd name="T35" fmla="*/ 24 h 369"/>
                <a:gd name="T36" fmla="*/ 20 w 224"/>
                <a:gd name="T37" fmla="*/ 22 h 369"/>
                <a:gd name="T38" fmla="*/ 16 w 224"/>
                <a:gd name="T39" fmla="*/ 16 h 369"/>
                <a:gd name="T40" fmla="*/ 11 w 224"/>
                <a:gd name="T41" fmla="*/ 14 h 369"/>
                <a:gd name="T42" fmla="*/ 18 w 224"/>
                <a:gd name="T43" fmla="*/ 6 h 369"/>
                <a:gd name="T44" fmla="*/ 16 w 224"/>
                <a:gd name="T45" fmla="*/ 4 h 369"/>
                <a:gd name="T46" fmla="*/ 9 w 224"/>
                <a:gd name="T47" fmla="*/ 6 h 369"/>
                <a:gd name="T48" fmla="*/ 9 w 224"/>
                <a:gd name="T49" fmla="*/ 2 h 369"/>
                <a:gd name="T50" fmla="*/ 13 w 224"/>
                <a:gd name="T51" fmla="*/ 0 h 369"/>
                <a:gd name="T52" fmla="*/ 11 w 224"/>
                <a:gd name="T53" fmla="*/ 0 h 369"/>
                <a:gd name="T54" fmla="*/ 7 w 224"/>
                <a:gd name="T55" fmla="*/ 0 h 369"/>
                <a:gd name="T56" fmla="*/ 3 w 224"/>
                <a:gd name="T57" fmla="*/ 6 h 369"/>
                <a:gd name="T58" fmla="*/ 0 w 224"/>
                <a:gd name="T59" fmla="*/ 6 h 369"/>
                <a:gd name="T60" fmla="*/ 3 w 224"/>
                <a:gd name="T61" fmla="*/ 8 h 369"/>
                <a:gd name="T62" fmla="*/ 5 w 224"/>
                <a:gd name="T63" fmla="*/ 8 h 369"/>
                <a:gd name="T64" fmla="*/ 3 w 224"/>
                <a:gd name="T65" fmla="*/ 12 h 369"/>
                <a:gd name="T66" fmla="*/ 5 w 224"/>
                <a:gd name="T67" fmla="*/ 12 h 369"/>
                <a:gd name="T68" fmla="*/ 5 w 224"/>
                <a:gd name="T69" fmla="*/ 14 h 369"/>
                <a:gd name="T70" fmla="*/ 3 w 224"/>
                <a:gd name="T71" fmla="*/ 16 h 369"/>
                <a:gd name="T72" fmla="*/ 5 w 224"/>
                <a:gd name="T73" fmla="*/ 16 h 369"/>
                <a:gd name="T74" fmla="*/ 5 w 224"/>
                <a:gd name="T75" fmla="*/ 18 h 369"/>
                <a:gd name="T76" fmla="*/ 5 w 224"/>
                <a:gd name="T77" fmla="*/ 16 h 369"/>
                <a:gd name="T78" fmla="*/ 7 w 224"/>
                <a:gd name="T79" fmla="*/ 18 h 369"/>
                <a:gd name="T80" fmla="*/ 5 w 224"/>
                <a:gd name="T81" fmla="*/ 20 h 369"/>
                <a:gd name="T82" fmla="*/ 7 w 224"/>
                <a:gd name="T83" fmla="*/ 22 h 369"/>
                <a:gd name="T84" fmla="*/ 11 w 224"/>
                <a:gd name="T85" fmla="*/ 20 h 369"/>
                <a:gd name="T86" fmla="*/ 11 w 224"/>
                <a:gd name="T87" fmla="*/ 22 h 369"/>
                <a:gd name="T88" fmla="*/ 11 w 224"/>
                <a:gd name="T89" fmla="*/ 24 h 369"/>
                <a:gd name="T90" fmla="*/ 13 w 224"/>
                <a:gd name="T91" fmla="*/ 24 h 369"/>
                <a:gd name="T92" fmla="*/ 13 w 224"/>
                <a:gd name="T93" fmla="*/ 28 h 369"/>
                <a:gd name="T94" fmla="*/ 7 w 224"/>
                <a:gd name="T95" fmla="*/ 28 h 369"/>
                <a:gd name="T96" fmla="*/ 9 w 224"/>
                <a:gd name="T97" fmla="*/ 30 h 369"/>
                <a:gd name="T98" fmla="*/ 7 w 224"/>
                <a:gd name="T99" fmla="*/ 32 h 369"/>
                <a:gd name="T100" fmla="*/ 9 w 224"/>
                <a:gd name="T101" fmla="*/ 32 h 369"/>
                <a:gd name="T102" fmla="*/ 9 w 224"/>
                <a:gd name="T103" fmla="*/ 34 h 369"/>
                <a:gd name="T104" fmla="*/ 5 w 224"/>
                <a:gd name="T105" fmla="*/ 36 h 369"/>
                <a:gd name="T106" fmla="*/ 7 w 224"/>
                <a:gd name="T107" fmla="*/ 38 h 369"/>
                <a:gd name="T108" fmla="*/ 9 w 224"/>
                <a:gd name="T109" fmla="*/ 38 h 369"/>
                <a:gd name="T110" fmla="*/ 11 w 224"/>
                <a:gd name="T111" fmla="*/ 40 h 369"/>
                <a:gd name="T112" fmla="*/ 13 w 224"/>
                <a:gd name="T113" fmla="*/ 38 h 369"/>
                <a:gd name="T114" fmla="*/ 13 w 224"/>
                <a:gd name="T115" fmla="*/ 40 h 369"/>
                <a:gd name="T116" fmla="*/ 9 w 224"/>
                <a:gd name="T117" fmla="*/ 40 h 369"/>
                <a:gd name="T118" fmla="*/ 5 w 224"/>
                <a:gd name="T119" fmla="*/ 46 h 3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4"/>
                <a:gd name="T181" fmla="*/ 0 h 369"/>
                <a:gd name="T182" fmla="*/ 224 w 224"/>
                <a:gd name="T183" fmla="*/ 369 h 3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4" h="369">
                  <a:moveTo>
                    <a:pt x="34" y="369"/>
                  </a:moveTo>
                  <a:lnTo>
                    <a:pt x="34" y="369"/>
                  </a:lnTo>
                  <a:lnTo>
                    <a:pt x="52" y="353"/>
                  </a:lnTo>
                  <a:lnTo>
                    <a:pt x="86" y="369"/>
                  </a:lnTo>
                  <a:lnTo>
                    <a:pt x="86" y="353"/>
                  </a:lnTo>
                  <a:lnTo>
                    <a:pt x="103" y="336"/>
                  </a:lnTo>
                  <a:lnTo>
                    <a:pt x="121" y="353"/>
                  </a:lnTo>
                  <a:lnTo>
                    <a:pt x="138" y="336"/>
                  </a:lnTo>
                  <a:lnTo>
                    <a:pt x="207" y="336"/>
                  </a:lnTo>
                  <a:lnTo>
                    <a:pt x="224" y="321"/>
                  </a:lnTo>
                  <a:lnTo>
                    <a:pt x="190" y="321"/>
                  </a:lnTo>
                  <a:lnTo>
                    <a:pt x="224" y="273"/>
                  </a:lnTo>
                  <a:lnTo>
                    <a:pt x="207" y="257"/>
                  </a:lnTo>
                  <a:lnTo>
                    <a:pt x="190" y="257"/>
                  </a:lnTo>
                  <a:lnTo>
                    <a:pt x="172" y="257"/>
                  </a:lnTo>
                  <a:lnTo>
                    <a:pt x="190" y="240"/>
                  </a:lnTo>
                  <a:lnTo>
                    <a:pt x="190" y="225"/>
                  </a:lnTo>
                  <a:lnTo>
                    <a:pt x="172" y="192"/>
                  </a:lnTo>
                  <a:lnTo>
                    <a:pt x="155" y="177"/>
                  </a:lnTo>
                  <a:lnTo>
                    <a:pt x="121" y="129"/>
                  </a:lnTo>
                  <a:lnTo>
                    <a:pt x="86" y="114"/>
                  </a:lnTo>
                  <a:lnTo>
                    <a:pt x="138" y="48"/>
                  </a:lnTo>
                  <a:lnTo>
                    <a:pt x="121" y="33"/>
                  </a:lnTo>
                  <a:lnTo>
                    <a:pt x="69" y="48"/>
                  </a:lnTo>
                  <a:lnTo>
                    <a:pt x="69" y="18"/>
                  </a:lnTo>
                  <a:lnTo>
                    <a:pt x="103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17" y="66"/>
                  </a:lnTo>
                  <a:lnTo>
                    <a:pt x="34" y="66"/>
                  </a:lnTo>
                  <a:lnTo>
                    <a:pt x="17" y="96"/>
                  </a:lnTo>
                  <a:lnTo>
                    <a:pt x="34" y="96"/>
                  </a:lnTo>
                  <a:lnTo>
                    <a:pt x="34" y="114"/>
                  </a:lnTo>
                  <a:lnTo>
                    <a:pt x="17" y="129"/>
                  </a:lnTo>
                  <a:lnTo>
                    <a:pt x="34" y="129"/>
                  </a:lnTo>
                  <a:lnTo>
                    <a:pt x="34" y="144"/>
                  </a:lnTo>
                  <a:lnTo>
                    <a:pt x="34" y="129"/>
                  </a:lnTo>
                  <a:lnTo>
                    <a:pt x="52" y="144"/>
                  </a:lnTo>
                  <a:lnTo>
                    <a:pt x="34" y="162"/>
                  </a:lnTo>
                  <a:lnTo>
                    <a:pt x="52" y="177"/>
                  </a:lnTo>
                  <a:lnTo>
                    <a:pt x="86" y="162"/>
                  </a:lnTo>
                  <a:lnTo>
                    <a:pt x="86" y="177"/>
                  </a:lnTo>
                  <a:lnTo>
                    <a:pt x="86" y="192"/>
                  </a:lnTo>
                  <a:lnTo>
                    <a:pt x="103" y="192"/>
                  </a:lnTo>
                  <a:lnTo>
                    <a:pt x="103" y="225"/>
                  </a:lnTo>
                  <a:lnTo>
                    <a:pt x="52" y="225"/>
                  </a:lnTo>
                  <a:lnTo>
                    <a:pt x="69" y="240"/>
                  </a:lnTo>
                  <a:lnTo>
                    <a:pt x="52" y="257"/>
                  </a:lnTo>
                  <a:lnTo>
                    <a:pt x="69" y="257"/>
                  </a:lnTo>
                  <a:lnTo>
                    <a:pt x="69" y="273"/>
                  </a:lnTo>
                  <a:lnTo>
                    <a:pt x="34" y="288"/>
                  </a:lnTo>
                  <a:lnTo>
                    <a:pt x="52" y="305"/>
                  </a:lnTo>
                  <a:lnTo>
                    <a:pt x="69" y="305"/>
                  </a:lnTo>
                  <a:lnTo>
                    <a:pt x="86" y="321"/>
                  </a:lnTo>
                  <a:lnTo>
                    <a:pt x="103" y="305"/>
                  </a:lnTo>
                  <a:lnTo>
                    <a:pt x="103" y="321"/>
                  </a:lnTo>
                  <a:lnTo>
                    <a:pt x="69" y="321"/>
                  </a:lnTo>
                  <a:lnTo>
                    <a:pt x="34" y="36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4938935" y="3476090"/>
              <a:ext cx="14112" cy="56416"/>
            </a:xfrm>
            <a:custGeom>
              <a:avLst/>
              <a:gdLst>
                <a:gd name="T0" fmla="*/ 0 w 18"/>
                <a:gd name="T1" fmla="*/ 3 h 65"/>
                <a:gd name="T2" fmla="*/ 0 w 18"/>
                <a:gd name="T3" fmla="*/ 3 h 65"/>
                <a:gd name="T4" fmla="*/ 0 w 18"/>
                <a:gd name="T5" fmla="*/ 6 h 65"/>
                <a:gd name="T6" fmla="*/ 2 w 18"/>
                <a:gd name="T7" fmla="*/ 9 h 65"/>
                <a:gd name="T8" fmla="*/ 2 w 18"/>
                <a:gd name="T9" fmla="*/ 0 h 65"/>
                <a:gd name="T10" fmla="*/ 0 w 18"/>
                <a:gd name="T11" fmla="*/ 3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"/>
                <a:gd name="T20" fmla="*/ 18 w 18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">
                  <a:moveTo>
                    <a:pt x="0" y="17"/>
                  </a:moveTo>
                  <a:lnTo>
                    <a:pt x="0" y="17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4923059" y="3532506"/>
              <a:ext cx="45866" cy="66673"/>
            </a:xfrm>
            <a:custGeom>
              <a:avLst/>
              <a:gdLst>
                <a:gd name="T0" fmla="*/ 0 w 52"/>
                <a:gd name="T1" fmla="*/ 0 h 79"/>
                <a:gd name="T2" fmla="*/ 0 w 52"/>
                <a:gd name="T3" fmla="*/ 0 h 79"/>
                <a:gd name="T4" fmla="*/ 3 w 52"/>
                <a:gd name="T5" fmla="*/ 8 h 79"/>
                <a:gd name="T6" fmla="*/ 3 w 52"/>
                <a:gd name="T7" fmla="*/ 9 h 79"/>
                <a:gd name="T8" fmla="*/ 5 w 52"/>
                <a:gd name="T9" fmla="*/ 8 h 79"/>
                <a:gd name="T10" fmla="*/ 7 w 52"/>
                <a:gd name="T11" fmla="*/ 2 h 79"/>
                <a:gd name="T12" fmla="*/ 5 w 52"/>
                <a:gd name="T13" fmla="*/ 0 h 79"/>
                <a:gd name="T14" fmla="*/ 0 w 52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9"/>
                <a:gd name="T26" fmla="*/ 52 w 5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9">
                  <a:moveTo>
                    <a:pt x="0" y="0"/>
                  </a:moveTo>
                  <a:lnTo>
                    <a:pt x="0" y="0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35" y="64"/>
                  </a:lnTo>
                  <a:lnTo>
                    <a:pt x="52" y="16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5030666" y="3614565"/>
              <a:ext cx="79383" cy="41030"/>
            </a:xfrm>
            <a:custGeom>
              <a:avLst/>
              <a:gdLst>
                <a:gd name="T0" fmla="*/ 0 w 88"/>
                <a:gd name="T1" fmla="*/ 0 h 48"/>
                <a:gd name="T2" fmla="*/ 0 w 88"/>
                <a:gd name="T3" fmla="*/ 0 h 48"/>
                <a:gd name="T4" fmla="*/ 0 w 88"/>
                <a:gd name="T5" fmla="*/ 2 h 48"/>
                <a:gd name="T6" fmla="*/ 9 w 88"/>
                <a:gd name="T7" fmla="*/ 6 h 48"/>
                <a:gd name="T8" fmla="*/ 12 w 88"/>
                <a:gd name="T9" fmla="*/ 0 h 48"/>
                <a:gd name="T10" fmla="*/ 7 w 88"/>
                <a:gd name="T11" fmla="*/ 0 h 48"/>
                <a:gd name="T12" fmla="*/ 3 w 88"/>
                <a:gd name="T13" fmla="*/ 0 h 48"/>
                <a:gd name="T14" fmla="*/ 0 w 88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8"/>
                <a:gd name="T26" fmla="*/ 88 w 88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9" y="48"/>
                  </a:lnTo>
                  <a:lnTo>
                    <a:pt x="88" y="0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5245881" y="3614565"/>
              <a:ext cx="45866" cy="41030"/>
            </a:xfrm>
            <a:custGeom>
              <a:avLst/>
              <a:gdLst>
                <a:gd name="T0" fmla="*/ 0 w 52"/>
                <a:gd name="T1" fmla="*/ 2 h 48"/>
                <a:gd name="T2" fmla="*/ 0 w 52"/>
                <a:gd name="T3" fmla="*/ 2 h 48"/>
                <a:gd name="T4" fmla="*/ 3 w 52"/>
                <a:gd name="T5" fmla="*/ 2 h 48"/>
                <a:gd name="T6" fmla="*/ 3 w 52"/>
                <a:gd name="T7" fmla="*/ 6 h 48"/>
                <a:gd name="T8" fmla="*/ 5 w 52"/>
                <a:gd name="T9" fmla="*/ 6 h 48"/>
                <a:gd name="T10" fmla="*/ 7 w 52"/>
                <a:gd name="T11" fmla="*/ 6 h 48"/>
                <a:gd name="T12" fmla="*/ 5 w 52"/>
                <a:gd name="T13" fmla="*/ 2 h 48"/>
                <a:gd name="T14" fmla="*/ 7 w 52"/>
                <a:gd name="T15" fmla="*/ 3 h 48"/>
                <a:gd name="T16" fmla="*/ 7 w 52"/>
                <a:gd name="T17" fmla="*/ 2 h 48"/>
                <a:gd name="T18" fmla="*/ 3 w 52"/>
                <a:gd name="T19" fmla="*/ 0 h 48"/>
                <a:gd name="T20" fmla="*/ 0 w 52"/>
                <a:gd name="T21" fmla="*/ 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52" y="31"/>
                  </a:lnTo>
                  <a:lnTo>
                    <a:pt x="52" y="15"/>
                  </a:lnTo>
                  <a:lnTo>
                    <a:pt x="17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5305859" y="3681238"/>
              <a:ext cx="61742" cy="15386"/>
            </a:xfrm>
            <a:custGeom>
              <a:avLst/>
              <a:gdLst>
                <a:gd name="T0" fmla="*/ 0 w 71"/>
                <a:gd name="T1" fmla="*/ 3 h 17"/>
                <a:gd name="T2" fmla="*/ 0 w 71"/>
                <a:gd name="T3" fmla="*/ 3 h 17"/>
                <a:gd name="T4" fmla="*/ 4 w 71"/>
                <a:gd name="T5" fmla="*/ 3 h 17"/>
                <a:gd name="T6" fmla="*/ 8 w 71"/>
                <a:gd name="T7" fmla="*/ 3 h 17"/>
                <a:gd name="T8" fmla="*/ 6 w 71"/>
                <a:gd name="T9" fmla="*/ 3 h 17"/>
                <a:gd name="T10" fmla="*/ 0 w 71"/>
                <a:gd name="T11" fmla="*/ 0 h 17"/>
                <a:gd name="T12" fmla="*/ 0 w 71"/>
                <a:gd name="T13" fmla="*/ 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7"/>
                <a:gd name="T23" fmla="*/ 71 w 7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7">
                  <a:moveTo>
                    <a:pt x="0" y="17"/>
                  </a:moveTo>
                  <a:lnTo>
                    <a:pt x="0" y="17"/>
                  </a:lnTo>
                  <a:lnTo>
                    <a:pt x="36" y="17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5505198" y="3681238"/>
              <a:ext cx="61742" cy="27353"/>
            </a:xfrm>
            <a:custGeom>
              <a:avLst/>
              <a:gdLst>
                <a:gd name="T0" fmla="*/ 0 w 70"/>
                <a:gd name="T1" fmla="*/ 2 h 32"/>
                <a:gd name="T2" fmla="*/ 0 w 70"/>
                <a:gd name="T3" fmla="*/ 2 h 32"/>
                <a:gd name="T4" fmla="*/ 2 w 70"/>
                <a:gd name="T5" fmla="*/ 4 h 32"/>
                <a:gd name="T6" fmla="*/ 4 w 70"/>
                <a:gd name="T7" fmla="*/ 4 h 32"/>
                <a:gd name="T8" fmla="*/ 6 w 70"/>
                <a:gd name="T9" fmla="*/ 2 h 32"/>
                <a:gd name="T10" fmla="*/ 9 w 70"/>
                <a:gd name="T11" fmla="*/ 0 h 32"/>
                <a:gd name="T12" fmla="*/ 0 w 70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32"/>
                <a:gd name="T23" fmla="*/ 70 w 7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32">
                  <a:moveTo>
                    <a:pt x="0" y="17"/>
                  </a:moveTo>
                  <a:lnTo>
                    <a:pt x="0" y="17"/>
                  </a:lnTo>
                  <a:lnTo>
                    <a:pt x="18" y="32"/>
                  </a:lnTo>
                  <a:lnTo>
                    <a:pt x="35" y="32"/>
                  </a:lnTo>
                  <a:lnTo>
                    <a:pt x="52" y="17"/>
                  </a:lnTo>
                  <a:lnTo>
                    <a:pt x="7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4785462" y="3558149"/>
              <a:ext cx="31753" cy="27353"/>
            </a:xfrm>
            <a:custGeom>
              <a:avLst/>
              <a:gdLst>
                <a:gd name="T0" fmla="*/ 0 w 34"/>
                <a:gd name="T1" fmla="*/ 2 h 33"/>
                <a:gd name="T2" fmla="*/ 0 w 34"/>
                <a:gd name="T3" fmla="*/ 2 h 33"/>
                <a:gd name="T4" fmla="*/ 3 w 34"/>
                <a:gd name="T5" fmla="*/ 4 h 33"/>
                <a:gd name="T6" fmla="*/ 5 w 34"/>
                <a:gd name="T7" fmla="*/ 2 h 33"/>
                <a:gd name="T8" fmla="*/ 3 w 34"/>
                <a:gd name="T9" fmla="*/ 0 h 33"/>
                <a:gd name="T10" fmla="*/ 0 w 34"/>
                <a:gd name="T11" fmla="*/ 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17"/>
                  </a:moveTo>
                  <a:lnTo>
                    <a:pt x="0" y="17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auto">
            <a:xfrm flipV="1">
              <a:off x="5408175" y="3660723"/>
              <a:ext cx="12348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4326807" y="3859033"/>
              <a:ext cx="17641" cy="13677"/>
            </a:xfrm>
            <a:custGeom>
              <a:avLst/>
              <a:gdLst>
                <a:gd name="T0" fmla="*/ 0 w 20"/>
                <a:gd name="T1" fmla="*/ 0 h 15"/>
                <a:gd name="T2" fmla="*/ 0 w 20"/>
                <a:gd name="T3" fmla="*/ 0 h 15"/>
                <a:gd name="T4" fmla="*/ 0 w 20"/>
                <a:gd name="T5" fmla="*/ 2 h 15"/>
                <a:gd name="T6" fmla="*/ 3 w 20"/>
                <a:gd name="T7" fmla="*/ 0 h 15"/>
                <a:gd name="T8" fmla="*/ 0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4" name="Line 182"/>
            <p:cNvSpPr>
              <a:spLocks noChangeShapeType="1"/>
            </p:cNvSpPr>
            <p:nvPr/>
          </p:nvSpPr>
          <p:spPr bwMode="auto">
            <a:xfrm flipV="1">
              <a:off x="4402661" y="3859033"/>
              <a:ext cx="0" cy="27353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4938935" y="4419771"/>
              <a:ext cx="14112" cy="13677"/>
            </a:xfrm>
            <a:custGeom>
              <a:avLst/>
              <a:gdLst>
                <a:gd name="T0" fmla="*/ 0 w 18"/>
                <a:gd name="T1" fmla="*/ 2 h 18"/>
                <a:gd name="T2" fmla="*/ 0 w 18"/>
                <a:gd name="T3" fmla="*/ 2 h 18"/>
                <a:gd name="T4" fmla="*/ 2 w 18"/>
                <a:gd name="T5" fmla="*/ 0 h 18"/>
                <a:gd name="T6" fmla="*/ 0 w 18"/>
                <a:gd name="T7" fmla="*/ 0 h 18"/>
                <a:gd name="T8" fmla="*/ 0 w 18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4938935" y="4419771"/>
              <a:ext cx="14112" cy="13677"/>
            </a:xfrm>
            <a:custGeom>
              <a:avLst/>
              <a:gdLst>
                <a:gd name="T0" fmla="*/ 0 w 18"/>
                <a:gd name="T1" fmla="*/ 2 h 18"/>
                <a:gd name="T2" fmla="*/ 0 w 18"/>
                <a:gd name="T3" fmla="*/ 2 h 18"/>
                <a:gd name="T4" fmla="*/ 2 w 18"/>
                <a:gd name="T5" fmla="*/ 0 h 18"/>
                <a:gd name="T6" fmla="*/ 0 w 18"/>
                <a:gd name="T7" fmla="*/ 0 h 18"/>
                <a:gd name="T8" fmla="*/ 0 w 18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7461539" y="4734331"/>
              <a:ext cx="979053" cy="683827"/>
            </a:xfrm>
            <a:custGeom>
              <a:avLst/>
              <a:gdLst>
                <a:gd name="T0" fmla="*/ 7 w 1109"/>
                <a:gd name="T1" fmla="*/ 80 h 800"/>
                <a:gd name="T2" fmla="*/ 18 w 1109"/>
                <a:gd name="T3" fmla="*/ 84 h 800"/>
                <a:gd name="T4" fmla="*/ 35 w 1109"/>
                <a:gd name="T5" fmla="*/ 78 h 800"/>
                <a:gd name="T6" fmla="*/ 46 w 1109"/>
                <a:gd name="T7" fmla="*/ 72 h 800"/>
                <a:gd name="T8" fmla="*/ 72 w 1109"/>
                <a:gd name="T9" fmla="*/ 74 h 800"/>
                <a:gd name="T10" fmla="*/ 74 w 1109"/>
                <a:gd name="T11" fmla="*/ 76 h 800"/>
                <a:gd name="T12" fmla="*/ 85 w 1109"/>
                <a:gd name="T13" fmla="*/ 74 h 800"/>
                <a:gd name="T14" fmla="*/ 83 w 1109"/>
                <a:gd name="T15" fmla="*/ 84 h 800"/>
                <a:gd name="T16" fmla="*/ 85 w 1109"/>
                <a:gd name="T17" fmla="*/ 80 h 800"/>
                <a:gd name="T18" fmla="*/ 85 w 1109"/>
                <a:gd name="T19" fmla="*/ 86 h 800"/>
                <a:gd name="T20" fmla="*/ 92 w 1109"/>
                <a:gd name="T21" fmla="*/ 90 h 800"/>
                <a:gd name="T22" fmla="*/ 94 w 1109"/>
                <a:gd name="T23" fmla="*/ 94 h 800"/>
                <a:gd name="T24" fmla="*/ 102 w 1109"/>
                <a:gd name="T25" fmla="*/ 96 h 800"/>
                <a:gd name="T26" fmla="*/ 109 w 1109"/>
                <a:gd name="T27" fmla="*/ 94 h 800"/>
                <a:gd name="T28" fmla="*/ 111 w 1109"/>
                <a:gd name="T29" fmla="*/ 96 h 800"/>
                <a:gd name="T30" fmla="*/ 115 w 1109"/>
                <a:gd name="T31" fmla="*/ 100 h 800"/>
                <a:gd name="T32" fmla="*/ 126 w 1109"/>
                <a:gd name="T33" fmla="*/ 94 h 800"/>
                <a:gd name="T34" fmla="*/ 137 w 1109"/>
                <a:gd name="T35" fmla="*/ 68 h 800"/>
                <a:gd name="T36" fmla="*/ 137 w 1109"/>
                <a:gd name="T37" fmla="*/ 50 h 800"/>
                <a:gd name="T38" fmla="*/ 130 w 1109"/>
                <a:gd name="T39" fmla="*/ 42 h 800"/>
                <a:gd name="T40" fmla="*/ 126 w 1109"/>
                <a:gd name="T41" fmla="*/ 36 h 800"/>
                <a:gd name="T42" fmla="*/ 122 w 1109"/>
                <a:gd name="T43" fmla="*/ 31 h 800"/>
                <a:gd name="T44" fmla="*/ 113 w 1109"/>
                <a:gd name="T45" fmla="*/ 20 h 800"/>
                <a:gd name="T46" fmla="*/ 111 w 1109"/>
                <a:gd name="T47" fmla="*/ 13 h 800"/>
                <a:gd name="T48" fmla="*/ 105 w 1109"/>
                <a:gd name="T49" fmla="*/ 12 h 800"/>
                <a:gd name="T50" fmla="*/ 100 w 1109"/>
                <a:gd name="T51" fmla="*/ 0 h 800"/>
                <a:gd name="T52" fmla="*/ 98 w 1109"/>
                <a:gd name="T53" fmla="*/ 13 h 800"/>
                <a:gd name="T54" fmla="*/ 92 w 1109"/>
                <a:gd name="T55" fmla="*/ 22 h 800"/>
                <a:gd name="T56" fmla="*/ 81 w 1109"/>
                <a:gd name="T57" fmla="*/ 16 h 800"/>
                <a:gd name="T58" fmla="*/ 76 w 1109"/>
                <a:gd name="T59" fmla="*/ 13 h 800"/>
                <a:gd name="T60" fmla="*/ 81 w 1109"/>
                <a:gd name="T61" fmla="*/ 7 h 800"/>
                <a:gd name="T62" fmla="*/ 81 w 1109"/>
                <a:gd name="T63" fmla="*/ 4 h 800"/>
                <a:gd name="T64" fmla="*/ 79 w 1109"/>
                <a:gd name="T65" fmla="*/ 4 h 800"/>
                <a:gd name="T66" fmla="*/ 65 w 1109"/>
                <a:gd name="T67" fmla="*/ 2 h 800"/>
                <a:gd name="T68" fmla="*/ 65 w 1109"/>
                <a:gd name="T69" fmla="*/ 4 h 800"/>
                <a:gd name="T70" fmla="*/ 59 w 1109"/>
                <a:gd name="T71" fmla="*/ 6 h 800"/>
                <a:gd name="T72" fmla="*/ 57 w 1109"/>
                <a:gd name="T73" fmla="*/ 7 h 800"/>
                <a:gd name="T74" fmla="*/ 57 w 1109"/>
                <a:gd name="T75" fmla="*/ 13 h 800"/>
                <a:gd name="T76" fmla="*/ 52 w 1109"/>
                <a:gd name="T77" fmla="*/ 13 h 800"/>
                <a:gd name="T78" fmla="*/ 50 w 1109"/>
                <a:gd name="T79" fmla="*/ 10 h 800"/>
                <a:gd name="T80" fmla="*/ 44 w 1109"/>
                <a:gd name="T81" fmla="*/ 12 h 800"/>
                <a:gd name="T82" fmla="*/ 40 w 1109"/>
                <a:gd name="T83" fmla="*/ 18 h 800"/>
                <a:gd name="T84" fmla="*/ 35 w 1109"/>
                <a:gd name="T85" fmla="*/ 18 h 800"/>
                <a:gd name="T86" fmla="*/ 35 w 1109"/>
                <a:gd name="T87" fmla="*/ 22 h 800"/>
                <a:gd name="T88" fmla="*/ 31 w 1109"/>
                <a:gd name="T89" fmla="*/ 22 h 800"/>
                <a:gd name="T90" fmla="*/ 27 w 1109"/>
                <a:gd name="T91" fmla="*/ 28 h 800"/>
                <a:gd name="T92" fmla="*/ 5 w 1109"/>
                <a:gd name="T93" fmla="*/ 38 h 800"/>
                <a:gd name="T94" fmla="*/ 3 w 1109"/>
                <a:gd name="T95" fmla="*/ 38 h 800"/>
                <a:gd name="T96" fmla="*/ 0 w 1109"/>
                <a:gd name="T97" fmla="*/ 42 h 800"/>
                <a:gd name="T98" fmla="*/ 3 w 1109"/>
                <a:gd name="T99" fmla="*/ 48 h 800"/>
                <a:gd name="T100" fmla="*/ 0 w 1109"/>
                <a:gd name="T101" fmla="*/ 50 h 800"/>
                <a:gd name="T102" fmla="*/ 9 w 1109"/>
                <a:gd name="T103" fmla="*/ 70 h 800"/>
                <a:gd name="T104" fmla="*/ 7 w 1109"/>
                <a:gd name="T105" fmla="*/ 78 h 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9"/>
                <a:gd name="T160" fmla="*/ 0 h 800"/>
                <a:gd name="T161" fmla="*/ 1109 w 1109"/>
                <a:gd name="T162" fmla="*/ 800 h 8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9" h="800">
                  <a:moveTo>
                    <a:pt x="54" y="639"/>
                  </a:moveTo>
                  <a:lnTo>
                    <a:pt x="54" y="639"/>
                  </a:lnTo>
                  <a:lnTo>
                    <a:pt x="105" y="671"/>
                  </a:lnTo>
                  <a:lnTo>
                    <a:pt x="140" y="671"/>
                  </a:lnTo>
                  <a:lnTo>
                    <a:pt x="192" y="623"/>
                  </a:lnTo>
                  <a:lnTo>
                    <a:pt x="278" y="623"/>
                  </a:lnTo>
                  <a:lnTo>
                    <a:pt x="295" y="608"/>
                  </a:lnTo>
                  <a:lnTo>
                    <a:pt x="365" y="575"/>
                  </a:lnTo>
                  <a:lnTo>
                    <a:pt x="503" y="560"/>
                  </a:lnTo>
                  <a:lnTo>
                    <a:pt x="574" y="591"/>
                  </a:lnTo>
                  <a:lnTo>
                    <a:pt x="574" y="608"/>
                  </a:lnTo>
                  <a:lnTo>
                    <a:pt x="591" y="608"/>
                  </a:lnTo>
                  <a:lnTo>
                    <a:pt x="626" y="671"/>
                  </a:lnTo>
                  <a:lnTo>
                    <a:pt x="677" y="591"/>
                  </a:lnTo>
                  <a:lnTo>
                    <a:pt x="677" y="623"/>
                  </a:lnTo>
                  <a:lnTo>
                    <a:pt x="660" y="671"/>
                  </a:lnTo>
                  <a:lnTo>
                    <a:pt x="677" y="671"/>
                  </a:lnTo>
                  <a:lnTo>
                    <a:pt x="677" y="639"/>
                  </a:lnTo>
                  <a:lnTo>
                    <a:pt x="695" y="671"/>
                  </a:lnTo>
                  <a:lnTo>
                    <a:pt x="677" y="687"/>
                  </a:lnTo>
                  <a:lnTo>
                    <a:pt x="712" y="687"/>
                  </a:lnTo>
                  <a:lnTo>
                    <a:pt x="729" y="719"/>
                  </a:lnTo>
                  <a:lnTo>
                    <a:pt x="729" y="735"/>
                  </a:lnTo>
                  <a:lnTo>
                    <a:pt x="747" y="752"/>
                  </a:lnTo>
                  <a:lnTo>
                    <a:pt x="781" y="767"/>
                  </a:lnTo>
                  <a:lnTo>
                    <a:pt x="816" y="767"/>
                  </a:lnTo>
                  <a:lnTo>
                    <a:pt x="833" y="783"/>
                  </a:lnTo>
                  <a:lnTo>
                    <a:pt x="868" y="752"/>
                  </a:lnTo>
                  <a:lnTo>
                    <a:pt x="868" y="767"/>
                  </a:lnTo>
                  <a:lnTo>
                    <a:pt x="885" y="767"/>
                  </a:lnTo>
                  <a:lnTo>
                    <a:pt x="885" y="783"/>
                  </a:lnTo>
                  <a:lnTo>
                    <a:pt x="919" y="800"/>
                  </a:lnTo>
                  <a:lnTo>
                    <a:pt x="954" y="752"/>
                  </a:lnTo>
                  <a:lnTo>
                    <a:pt x="1006" y="752"/>
                  </a:lnTo>
                  <a:lnTo>
                    <a:pt x="1023" y="687"/>
                  </a:lnTo>
                  <a:lnTo>
                    <a:pt x="1092" y="543"/>
                  </a:lnTo>
                  <a:lnTo>
                    <a:pt x="1109" y="479"/>
                  </a:lnTo>
                  <a:lnTo>
                    <a:pt x="1092" y="399"/>
                  </a:lnTo>
                  <a:lnTo>
                    <a:pt x="1058" y="351"/>
                  </a:lnTo>
                  <a:lnTo>
                    <a:pt x="1040" y="336"/>
                  </a:lnTo>
                  <a:lnTo>
                    <a:pt x="1023" y="303"/>
                  </a:lnTo>
                  <a:lnTo>
                    <a:pt x="1006" y="288"/>
                  </a:lnTo>
                  <a:lnTo>
                    <a:pt x="1006" y="303"/>
                  </a:lnTo>
                  <a:lnTo>
                    <a:pt x="971" y="255"/>
                  </a:lnTo>
                  <a:lnTo>
                    <a:pt x="919" y="207"/>
                  </a:lnTo>
                  <a:lnTo>
                    <a:pt x="902" y="159"/>
                  </a:lnTo>
                  <a:lnTo>
                    <a:pt x="885" y="144"/>
                  </a:lnTo>
                  <a:lnTo>
                    <a:pt x="885" y="111"/>
                  </a:lnTo>
                  <a:lnTo>
                    <a:pt x="868" y="96"/>
                  </a:lnTo>
                  <a:lnTo>
                    <a:pt x="833" y="96"/>
                  </a:lnTo>
                  <a:lnTo>
                    <a:pt x="816" y="0"/>
                  </a:lnTo>
                  <a:lnTo>
                    <a:pt x="798" y="0"/>
                  </a:lnTo>
                  <a:lnTo>
                    <a:pt x="781" y="32"/>
                  </a:lnTo>
                  <a:lnTo>
                    <a:pt x="781" y="111"/>
                  </a:lnTo>
                  <a:lnTo>
                    <a:pt x="764" y="176"/>
                  </a:lnTo>
                  <a:lnTo>
                    <a:pt x="729" y="176"/>
                  </a:lnTo>
                  <a:lnTo>
                    <a:pt x="660" y="128"/>
                  </a:lnTo>
                  <a:lnTo>
                    <a:pt x="643" y="128"/>
                  </a:lnTo>
                  <a:lnTo>
                    <a:pt x="643" y="111"/>
                  </a:lnTo>
                  <a:lnTo>
                    <a:pt x="608" y="111"/>
                  </a:lnTo>
                  <a:lnTo>
                    <a:pt x="626" y="63"/>
                  </a:lnTo>
                  <a:lnTo>
                    <a:pt x="643" y="63"/>
                  </a:lnTo>
                  <a:lnTo>
                    <a:pt x="660" y="32"/>
                  </a:lnTo>
                  <a:lnTo>
                    <a:pt x="643" y="32"/>
                  </a:lnTo>
                  <a:lnTo>
                    <a:pt x="626" y="48"/>
                  </a:lnTo>
                  <a:lnTo>
                    <a:pt x="626" y="32"/>
                  </a:lnTo>
                  <a:lnTo>
                    <a:pt x="608" y="32"/>
                  </a:lnTo>
                  <a:lnTo>
                    <a:pt x="520" y="15"/>
                  </a:lnTo>
                  <a:lnTo>
                    <a:pt x="537" y="32"/>
                  </a:lnTo>
                  <a:lnTo>
                    <a:pt x="520" y="32"/>
                  </a:lnTo>
                  <a:lnTo>
                    <a:pt x="485" y="32"/>
                  </a:lnTo>
                  <a:lnTo>
                    <a:pt x="468" y="48"/>
                  </a:lnTo>
                  <a:lnTo>
                    <a:pt x="468" y="63"/>
                  </a:lnTo>
                  <a:lnTo>
                    <a:pt x="451" y="63"/>
                  </a:lnTo>
                  <a:lnTo>
                    <a:pt x="451" y="96"/>
                  </a:lnTo>
                  <a:lnTo>
                    <a:pt x="451" y="111"/>
                  </a:lnTo>
                  <a:lnTo>
                    <a:pt x="416" y="96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99" y="80"/>
                  </a:lnTo>
                  <a:lnTo>
                    <a:pt x="382" y="80"/>
                  </a:lnTo>
                  <a:lnTo>
                    <a:pt x="347" y="96"/>
                  </a:lnTo>
                  <a:lnTo>
                    <a:pt x="330" y="96"/>
                  </a:lnTo>
                  <a:lnTo>
                    <a:pt x="313" y="144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95" y="159"/>
                  </a:lnTo>
                  <a:lnTo>
                    <a:pt x="278" y="176"/>
                  </a:lnTo>
                  <a:lnTo>
                    <a:pt x="278" y="144"/>
                  </a:lnTo>
                  <a:lnTo>
                    <a:pt x="244" y="176"/>
                  </a:lnTo>
                  <a:lnTo>
                    <a:pt x="261" y="192"/>
                  </a:lnTo>
                  <a:lnTo>
                    <a:pt x="209" y="224"/>
                  </a:lnTo>
                  <a:lnTo>
                    <a:pt x="88" y="255"/>
                  </a:lnTo>
                  <a:lnTo>
                    <a:pt x="36" y="303"/>
                  </a:lnTo>
                  <a:lnTo>
                    <a:pt x="17" y="288"/>
                  </a:lnTo>
                  <a:lnTo>
                    <a:pt x="17" y="303"/>
                  </a:lnTo>
                  <a:lnTo>
                    <a:pt x="17" y="336"/>
                  </a:lnTo>
                  <a:lnTo>
                    <a:pt x="0" y="336"/>
                  </a:lnTo>
                  <a:lnTo>
                    <a:pt x="36" y="416"/>
                  </a:lnTo>
                  <a:lnTo>
                    <a:pt x="17" y="384"/>
                  </a:lnTo>
                  <a:lnTo>
                    <a:pt x="17" y="416"/>
                  </a:lnTo>
                  <a:lnTo>
                    <a:pt x="0" y="399"/>
                  </a:lnTo>
                  <a:lnTo>
                    <a:pt x="54" y="495"/>
                  </a:lnTo>
                  <a:lnTo>
                    <a:pt x="71" y="560"/>
                  </a:lnTo>
                  <a:lnTo>
                    <a:pt x="71" y="608"/>
                  </a:lnTo>
                  <a:lnTo>
                    <a:pt x="54" y="623"/>
                  </a:lnTo>
                  <a:lnTo>
                    <a:pt x="54" y="63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7874329" y="4748008"/>
              <a:ext cx="29989" cy="13677"/>
            </a:xfrm>
            <a:custGeom>
              <a:avLst/>
              <a:gdLst>
                <a:gd name="T0" fmla="*/ 0 w 35"/>
                <a:gd name="T1" fmla="*/ 2 h 17"/>
                <a:gd name="T2" fmla="*/ 0 w 35"/>
                <a:gd name="T3" fmla="*/ 2 h 17"/>
                <a:gd name="T4" fmla="*/ 2 w 35"/>
                <a:gd name="T5" fmla="*/ 2 h 17"/>
                <a:gd name="T6" fmla="*/ 4 w 35"/>
                <a:gd name="T7" fmla="*/ 0 h 17"/>
                <a:gd name="T8" fmla="*/ 0 w 35"/>
                <a:gd name="T9" fmla="*/ 0 h 17"/>
                <a:gd name="T10" fmla="*/ 0 w 35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7"/>
                <a:gd name="T20" fmla="*/ 35 w 3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7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8027802" y="5320713"/>
              <a:ext cx="29989" cy="15386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0 h 17"/>
                <a:gd name="T4" fmla="*/ 5 w 33"/>
                <a:gd name="T5" fmla="*/ 3 h 17"/>
                <a:gd name="T6" fmla="*/ 5 w 33"/>
                <a:gd name="T7" fmla="*/ 0 h 17"/>
                <a:gd name="T8" fmla="*/ 3 w 33"/>
                <a:gd name="T9" fmla="*/ 0 h 17"/>
                <a:gd name="T10" fmla="*/ 0 w 3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7"/>
                <a:gd name="T20" fmla="*/ 33 w 3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7">
                  <a:moveTo>
                    <a:pt x="0" y="0"/>
                  </a:moveTo>
                  <a:lnTo>
                    <a:pt x="0" y="0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8225376" y="5459188"/>
              <a:ext cx="93495" cy="82059"/>
            </a:xfrm>
            <a:custGeom>
              <a:avLst/>
              <a:gdLst>
                <a:gd name="T0" fmla="*/ 0 w 105"/>
                <a:gd name="T1" fmla="*/ 0 h 96"/>
                <a:gd name="T2" fmla="*/ 0 w 105"/>
                <a:gd name="T3" fmla="*/ 0 h 96"/>
                <a:gd name="T4" fmla="*/ 3 w 105"/>
                <a:gd name="T5" fmla="*/ 10 h 96"/>
                <a:gd name="T6" fmla="*/ 7 w 105"/>
                <a:gd name="T7" fmla="*/ 12 h 96"/>
                <a:gd name="T8" fmla="*/ 9 w 105"/>
                <a:gd name="T9" fmla="*/ 7 h 96"/>
                <a:gd name="T10" fmla="*/ 11 w 105"/>
                <a:gd name="T11" fmla="*/ 10 h 96"/>
                <a:gd name="T12" fmla="*/ 14 w 105"/>
                <a:gd name="T13" fmla="*/ 0 h 96"/>
                <a:gd name="T14" fmla="*/ 11 w 105"/>
                <a:gd name="T15" fmla="*/ 0 h 96"/>
                <a:gd name="T16" fmla="*/ 5 w 105"/>
                <a:gd name="T17" fmla="*/ 2 h 96"/>
                <a:gd name="T18" fmla="*/ 0 w 105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96"/>
                <a:gd name="T32" fmla="*/ 105 w 105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96">
                  <a:moveTo>
                    <a:pt x="0" y="0"/>
                  </a:moveTo>
                  <a:lnTo>
                    <a:pt x="0" y="0"/>
                  </a:lnTo>
                  <a:lnTo>
                    <a:pt x="19" y="79"/>
                  </a:lnTo>
                  <a:lnTo>
                    <a:pt x="53" y="96"/>
                  </a:lnTo>
                  <a:lnTo>
                    <a:pt x="71" y="63"/>
                  </a:lnTo>
                  <a:lnTo>
                    <a:pt x="88" y="79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3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8897483" y="5295069"/>
              <a:ext cx="139361" cy="189762"/>
            </a:xfrm>
            <a:custGeom>
              <a:avLst/>
              <a:gdLst>
                <a:gd name="T0" fmla="*/ 5 w 157"/>
                <a:gd name="T1" fmla="*/ 18 h 223"/>
                <a:gd name="T2" fmla="*/ 5 w 157"/>
                <a:gd name="T3" fmla="*/ 18 h 223"/>
                <a:gd name="T4" fmla="*/ 9 w 157"/>
                <a:gd name="T5" fmla="*/ 19 h 223"/>
                <a:gd name="T6" fmla="*/ 7 w 157"/>
                <a:gd name="T7" fmla="*/ 25 h 223"/>
                <a:gd name="T8" fmla="*/ 9 w 157"/>
                <a:gd name="T9" fmla="*/ 27 h 223"/>
                <a:gd name="T10" fmla="*/ 11 w 157"/>
                <a:gd name="T11" fmla="*/ 25 h 223"/>
                <a:gd name="T12" fmla="*/ 16 w 157"/>
                <a:gd name="T13" fmla="*/ 18 h 223"/>
                <a:gd name="T14" fmla="*/ 18 w 157"/>
                <a:gd name="T15" fmla="*/ 18 h 223"/>
                <a:gd name="T16" fmla="*/ 20 w 157"/>
                <a:gd name="T17" fmla="*/ 15 h 223"/>
                <a:gd name="T18" fmla="*/ 20 w 157"/>
                <a:gd name="T19" fmla="*/ 12 h 223"/>
                <a:gd name="T20" fmla="*/ 18 w 157"/>
                <a:gd name="T21" fmla="*/ 9 h 223"/>
                <a:gd name="T22" fmla="*/ 16 w 157"/>
                <a:gd name="T23" fmla="*/ 12 h 223"/>
                <a:gd name="T24" fmla="*/ 11 w 157"/>
                <a:gd name="T25" fmla="*/ 12 h 223"/>
                <a:gd name="T26" fmla="*/ 11 w 157"/>
                <a:gd name="T27" fmla="*/ 7 h 223"/>
                <a:gd name="T28" fmla="*/ 9 w 157"/>
                <a:gd name="T29" fmla="*/ 7 h 223"/>
                <a:gd name="T30" fmla="*/ 9 w 157"/>
                <a:gd name="T31" fmla="*/ 9 h 223"/>
                <a:gd name="T32" fmla="*/ 7 w 157"/>
                <a:gd name="T33" fmla="*/ 7 h 223"/>
                <a:gd name="T34" fmla="*/ 7 w 157"/>
                <a:gd name="T35" fmla="*/ 1 h 223"/>
                <a:gd name="T36" fmla="*/ 0 w 157"/>
                <a:gd name="T37" fmla="*/ 0 h 223"/>
                <a:gd name="T38" fmla="*/ 7 w 157"/>
                <a:gd name="T39" fmla="*/ 7 h 223"/>
                <a:gd name="T40" fmla="*/ 7 w 157"/>
                <a:gd name="T41" fmla="*/ 15 h 223"/>
                <a:gd name="T42" fmla="*/ 5 w 157"/>
                <a:gd name="T43" fmla="*/ 18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223"/>
                <a:gd name="T68" fmla="*/ 157 w 157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223">
                  <a:moveTo>
                    <a:pt x="34" y="144"/>
                  </a:moveTo>
                  <a:lnTo>
                    <a:pt x="34" y="144"/>
                  </a:lnTo>
                  <a:lnTo>
                    <a:pt x="69" y="159"/>
                  </a:lnTo>
                  <a:lnTo>
                    <a:pt x="52" y="207"/>
                  </a:lnTo>
                  <a:lnTo>
                    <a:pt x="69" y="223"/>
                  </a:lnTo>
                  <a:lnTo>
                    <a:pt x="86" y="207"/>
                  </a:lnTo>
                  <a:lnTo>
                    <a:pt x="121" y="144"/>
                  </a:lnTo>
                  <a:lnTo>
                    <a:pt x="140" y="144"/>
                  </a:lnTo>
                  <a:lnTo>
                    <a:pt x="157" y="127"/>
                  </a:lnTo>
                  <a:lnTo>
                    <a:pt x="157" y="96"/>
                  </a:lnTo>
                  <a:lnTo>
                    <a:pt x="140" y="79"/>
                  </a:lnTo>
                  <a:lnTo>
                    <a:pt x="121" y="96"/>
                  </a:lnTo>
                  <a:lnTo>
                    <a:pt x="86" y="96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69" y="79"/>
                  </a:lnTo>
                  <a:lnTo>
                    <a:pt x="52" y="63"/>
                  </a:lnTo>
                  <a:lnTo>
                    <a:pt x="52" y="15"/>
                  </a:lnTo>
                  <a:lnTo>
                    <a:pt x="0" y="0"/>
                  </a:lnTo>
                  <a:lnTo>
                    <a:pt x="52" y="63"/>
                  </a:lnTo>
                  <a:lnTo>
                    <a:pt x="52" y="127"/>
                  </a:lnTo>
                  <a:lnTo>
                    <a:pt x="34" y="14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8745774" y="5459188"/>
              <a:ext cx="197575" cy="177795"/>
            </a:xfrm>
            <a:custGeom>
              <a:avLst/>
              <a:gdLst>
                <a:gd name="T0" fmla="*/ 0 w 223"/>
                <a:gd name="T1" fmla="*/ 22 h 207"/>
                <a:gd name="T2" fmla="*/ 0 w 223"/>
                <a:gd name="T3" fmla="*/ 22 h 207"/>
                <a:gd name="T4" fmla="*/ 3 w 223"/>
                <a:gd name="T5" fmla="*/ 24 h 207"/>
                <a:gd name="T6" fmla="*/ 5 w 223"/>
                <a:gd name="T7" fmla="*/ 24 h 207"/>
                <a:gd name="T8" fmla="*/ 9 w 223"/>
                <a:gd name="T9" fmla="*/ 26 h 207"/>
                <a:gd name="T10" fmla="*/ 13 w 223"/>
                <a:gd name="T11" fmla="*/ 24 h 207"/>
                <a:gd name="T12" fmla="*/ 16 w 223"/>
                <a:gd name="T13" fmla="*/ 20 h 207"/>
                <a:gd name="T14" fmla="*/ 18 w 223"/>
                <a:gd name="T15" fmla="*/ 16 h 207"/>
                <a:gd name="T16" fmla="*/ 22 w 223"/>
                <a:gd name="T17" fmla="*/ 12 h 207"/>
                <a:gd name="T18" fmla="*/ 24 w 223"/>
                <a:gd name="T19" fmla="*/ 12 h 207"/>
                <a:gd name="T20" fmla="*/ 22 w 223"/>
                <a:gd name="T21" fmla="*/ 10 h 207"/>
                <a:gd name="T22" fmla="*/ 28 w 223"/>
                <a:gd name="T23" fmla="*/ 4 h 207"/>
                <a:gd name="T24" fmla="*/ 28 w 223"/>
                <a:gd name="T25" fmla="*/ 2 h 207"/>
                <a:gd name="T26" fmla="*/ 26 w 223"/>
                <a:gd name="T27" fmla="*/ 2 h 207"/>
                <a:gd name="T28" fmla="*/ 26 w 223"/>
                <a:gd name="T29" fmla="*/ 0 h 207"/>
                <a:gd name="T30" fmla="*/ 24 w 223"/>
                <a:gd name="T31" fmla="*/ 2 h 207"/>
                <a:gd name="T32" fmla="*/ 24 w 223"/>
                <a:gd name="T33" fmla="*/ 0 h 207"/>
                <a:gd name="T34" fmla="*/ 22 w 223"/>
                <a:gd name="T35" fmla="*/ 0 h 207"/>
                <a:gd name="T36" fmla="*/ 20 w 223"/>
                <a:gd name="T37" fmla="*/ 0 h 207"/>
                <a:gd name="T38" fmla="*/ 20 w 223"/>
                <a:gd name="T39" fmla="*/ 4 h 207"/>
                <a:gd name="T40" fmla="*/ 18 w 223"/>
                <a:gd name="T41" fmla="*/ 4 h 207"/>
                <a:gd name="T42" fmla="*/ 16 w 223"/>
                <a:gd name="T43" fmla="*/ 8 h 207"/>
                <a:gd name="T44" fmla="*/ 7 w 223"/>
                <a:gd name="T45" fmla="*/ 14 h 207"/>
                <a:gd name="T46" fmla="*/ 0 w 223"/>
                <a:gd name="T47" fmla="*/ 22 h 2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07"/>
                <a:gd name="T74" fmla="*/ 223 w 223"/>
                <a:gd name="T75" fmla="*/ 207 h 2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07">
                  <a:moveTo>
                    <a:pt x="0" y="174"/>
                  </a:moveTo>
                  <a:lnTo>
                    <a:pt x="0" y="174"/>
                  </a:lnTo>
                  <a:lnTo>
                    <a:pt x="17" y="192"/>
                  </a:lnTo>
                  <a:lnTo>
                    <a:pt x="34" y="192"/>
                  </a:lnTo>
                  <a:lnTo>
                    <a:pt x="69" y="207"/>
                  </a:lnTo>
                  <a:lnTo>
                    <a:pt x="104" y="192"/>
                  </a:lnTo>
                  <a:lnTo>
                    <a:pt x="121" y="159"/>
                  </a:lnTo>
                  <a:lnTo>
                    <a:pt x="138" y="127"/>
                  </a:lnTo>
                  <a:lnTo>
                    <a:pt x="171" y="96"/>
                  </a:lnTo>
                  <a:lnTo>
                    <a:pt x="188" y="96"/>
                  </a:lnTo>
                  <a:lnTo>
                    <a:pt x="171" y="79"/>
                  </a:lnTo>
                  <a:lnTo>
                    <a:pt x="223" y="31"/>
                  </a:lnTo>
                  <a:lnTo>
                    <a:pt x="223" y="15"/>
                  </a:lnTo>
                  <a:lnTo>
                    <a:pt x="205" y="15"/>
                  </a:lnTo>
                  <a:lnTo>
                    <a:pt x="205" y="0"/>
                  </a:lnTo>
                  <a:lnTo>
                    <a:pt x="188" y="15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0"/>
                  </a:lnTo>
                  <a:lnTo>
                    <a:pt x="153" y="31"/>
                  </a:lnTo>
                  <a:lnTo>
                    <a:pt x="138" y="31"/>
                  </a:lnTo>
                  <a:lnTo>
                    <a:pt x="121" y="63"/>
                  </a:lnTo>
                  <a:lnTo>
                    <a:pt x="52" y="111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8775763" y="5636983"/>
              <a:ext cx="15877" cy="11967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1 h 15"/>
                <a:gd name="T4" fmla="*/ 2 w 19"/>
                <a:gd name="T5" fmla="*/ 1 h 15"/>
                <a:gd name="T6" fmla="*/ 2 w 19"/>
                <a:gd name="T7" fmla="*/ 0 h 15"/>
                <a:gd name="T8" fmla="*/ 0 w 19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>
                  <a:moveTo>
                    <a:pt x="0" y="15"/>
                  </a:move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7032873" y="4378741"/>
              <a:ext cx="261081" cy="246178"/>
            </a:xfrm>
            <a:custGeom>
              <a:avLst/>
              <a:gdLst>
                <a:gd name="T0" fmla="*/ 0 w 296"/>
                <a:gd name="T1" fmla="*/ 0 h 288"/>
                <a:gd name="T2" fmla="*/ 0 w 296"/>
                <a:gd name="T3" fmla="*/ 0 h 288"/>
                <a:gd name="T4" fmla="*/ 0 w 296"/>
                <a:gd name="T5" fmla="*/ 2 h 288"/>
                <a:gd name="T6" fmla="*/ 5 w 296"/>
                <a:gd name="T7" fmla="*/ 6 h 288"/>
                <a:gd name="T8" fmla="*/ 9 w 296"/>
                <a:gd name="T9" fmla="*/ 10 h 288"/>
                <a:gd name="T10" fmla="*/ 11 w 296"/>
                <a:gd name="T11" fmla="*/ 12 h 288"/>
                <a:gd name="T12" fmla="*/ 13 w 296"/>
                <a:gd name="T13" fmla="*/ 17 h 288"/>
                <a:gd name="T14" fmla="*/ 18 w 296"/>
                <a:gd name="T15" fmla="*/ 20 h 288"/>
                <a:gd name="T16" fmla="*/ 21 w 296"/>
                <a:gd name="T17" fmla="*/ 28 h 288"/>
                <a:gd name="T18" fmla="*/ 30 w 296"/>
                <a:gd name="T19" fmla="*/ 36 h 288"/>
                <a:gd name="T20" fmla="*/ 35 w 296"/>
                <a:gd name="T21" fmla="*/ 36 h 288"/>
                <a:gd name="T22" fmla="*/ 37 w 296"/>
                <a:gd name="T23" fmla="*/ 28 h 288"/>
                <a:gd name="T24" fmla="*/ 35 w 296"/>
                <a:gd name="T25" fmla="*/ 24 h 288"/>
                <a:gd name="T26" fmla="*/ 33 w 296"/>
                <a:gd name="T27" fmla="*/ 24 h 288"/>
                <a:gd name="T28" fmla="*/ 30 w 296"/>
                <a:gd name="T29" fmla="*/ 20 h 288"/>
                <a:gd name="T30" fmla="*/ 28 w 296"/>
                <a:gd name="T31" fmla="*/ 20 h 288"/>
                <a:gd name="T32" fmla="*/ 28 w 296"/>
                <a:gd name="T33" fmla="*/ 18 h 288"/>
                <a:gd name="T34" fmla="*/ 26 w 296"/>
                <a:gd name="T35" fmla="*/ 17 h 288"/>
                <a:gd name="T36" fmla="*/ 26 w 296"/>
                <a:gd name="T37" fmla="*/ 14 h 288"/>
                <a:gd name="T38" fmla="*/ 19 w 296"/>
                <a:gd name="T39" fmla="*/ 10 h 288"/>
                <a:gd name="T40" fmla="*/ 18 w 296"/>
                <a:gd name="T41" fmla="*/ 10 h 288"/>
                <a:gd name="T42" fmla="*/ 6 w 296"/>
                <a:gd name="T43" fmla="*/ 2 h 288"/>
                <a:gd name="T44" fmla="*/ 0 w 296"/>
                <a:gd name="T45" fmla="*/ 0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6"/>
                <a:gd name="T70" fmla="*/ 0 h 288"/>
                <a:gd name="T71" fmla="*/ 296 w 296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6" h="28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71" y="81"/>
                  </a:lnTo>
                  <a:lnTo>
                    <a:pt x="88" y="96"/>
                  </a:lnTo>
                  <a:lnTo>
                    <a:pt x="106" y="129"/>
                  </a:lnTo>
                  <a:lnTo>
                    <a:pt x="140" y="162"/>
                  </a:lnTo>
                  <a:lnTo>
                    <a:pt x="175" y="225"/>
                  </a:lnTo>
                  <a:lnTo>
                    <a:pt x="244" y="288"/>
                  </a:lnTo>
                  <a:lnTo>
                    <a:pt x="278" y="288"/>
                  </a:lnTo>
                  <a:lnTo>
                    <a:pt x="296" y="225"/>
                  </a:lnTo>
                  <a:lnTo>
                    <a:pt x="278" y="192"/>
                  </a:lnTo>
                  <a:lnTo>
                    <a:pt x="261" y="192"/>
                  </a:lnTo>
                  <a:lnTo>
                    <a:pt x="244" y="162"/>
                  </a:lnTo>
                  <a:lnTo>
                    <a:pt x="227" y="162"/>
                  </a:lnTo>
                  <a:lnTo>
                    <a:pt x="227" y="144"/>
                  </a:lnTo>
                  <a:lnTo>
                    <a:pt x="209" y="129"/>
                  </a:lnTo>
                  <a:lnTo>
                    <a:pt x="209" y="114"/>
                  </a:lnTo>
                  <a:lnTo>
                    <a:pt x="158" y="81"/>
                  </a:lnTo>
                  <a:lnTo>
                    <a:pt x="140" y="81"/>
                  </a:lnTo>
                  <a:lnTo>
                    <a:pt x="5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7278077" y="4624919"/>
              <a:ext cx="213451" cy="54706"/>
            </a:xfrm>
            <a:custGeom>
              <a:avLst/>
              <a:gdLst>
                <a:gd name="T0" fmla="*/ 0 w 242"/>
                <a:gd name="T1" fmla="*/ 2 h 65"/>
                <a:gd name="T2" fmla="*/ 0 w 242"/>
                <a:gd name="T3" fmla="*/ 2 h 65"/>
                <a:gd name="T4" fmla="*/ 9 w 242"/>
                <a:gd name="T5" fmla="*/ 6 h 65"/>
                <a:gd name="T6" fmla="*/ 30 w 242"/>
                <a:gd name="T7" fmla="*/ 8 h 65"/>
                <a:gd name="T8" fmla="*/ 30 w 242"/>
                <a:gd name="T9" fmla="*/ 6 h 65"/>
                <a:gd name="T10" fmla="*/ 26 w 242"/>
                <a:gd name="T11" fmla="*/ 6 h 65"/>
                <a:gd name="T12" fmla="*/ 24 w 242"/>
                <a:gd name="T13" fmla="*/ 4 h 65"/>
                <a:gd name="T14" fmla="*/ 18 w 242"/>
                <a:gd name="T15" fmla="*/ 2 h 65"/>
                <a:gd name="T16" fmla="*/ 18 w 242"/>
                <a:gd name="T17" fmla="*/ 4 h 65"/>
                <a:gd name="T18" fmla="*/ 13 w 242"/>
                <a:gd name="T19" fmla="*/ 2 h 65"/>
                <a:gd name="T20" fmla="*/ 7 w 242"/>
                <a:gd name="T21" fmla="*/ 0 h 65"/>
                <a:gd name="T22" fmla="*/ 3 w 242"/>
                <a:gd name="T23" fmla="*/ 0 h 65"/>
                <a:gd name="T24" fmla="*/ 0 w 242"/>
                <a:gd name="T25" fmla="*/ 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2"/>
                <a:gd name="T40" fmla="*/ 0 h 65"/>
                <a:gd name="T41" fmla="*/ 242 w 242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2" h="65">
                  <a:moveTo>
                    <a:pt x="0" y="17"/>
                  </a:moveTo>
                  <a:lnTo>
                    <a:pt x="0" y="17"/>
                  </a:lnTo>
                  <a:lnTo>
                    <a:pt x="70" y="48"/>
                  </a:lnTo>
                  <a:lnTo>
                    <a:pt x="242" y="65"/>
                  </a:lnTo>
                  <a:lnTo>
                    <a:pt x="242" y="48"/>
                  </a:lnTo>
                  <a:lnTo>
                    <a:pt x="208" y="48"/>
                  </a:lnTo>
                  <a:lnTo>
                    <a:pt x="191" y="33"/>
                  </a:lnTo>
                  <a:lnTo>
                    <a:pt x="139" y="17"/>
                  </a:lnTo>
                  <a:lnTo>
                    <a:pt x="139" y="33"/>
                  </a:lnTo>
                  <a:lnTo>
                    <a:pt x="104" y="17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7491528" y="4679625"/>
              <a:ext cx="31753" cy="0"/>
            </a:xfrm>
            <a:custGeom>
              <a:avLst/>
              <a:gdLst>
                <a:gd name="T0" fmla="*/ 0 w 37"/>
                <a:gd name="T1" fmla="*/ 0 w 37"/>
                <a:gd name="T2" fmla="*/ 2 w 37"/>
                <a:gd name="T3" fmla="*/ 4 w 37"/>
                <a:gd name="T4" fmla="*/ 0 w 3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7"/>
                <a:gd name="T11" fmla="*/ 37 w 37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7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7537393" y="4679625"/>
              <a:ext cx="183462" cy="13677"/>
            </a:xfrm>
            <a:custGeom>
              <a:avLst/>
              <a:gdLst>
                <a:gd name="T0" fmla="*/ 0 w 208"/>
                <a:gd name="T1" fmla="*/ 2 h 16"/>
                <a:gd name="T2" fmla="*/ 0 w 208"/>
                <a:gd name="T3" fmla="*/ 2 h 16"/>
                <a:gd name="T4" fmla="*/ 3 w 208"/>
                <a:gd name="T5" fmla="*/ 2 h 16"/>
                <a:gd name="T6" fmla="*/ 11 w 208"/>
                <a:gd name="T7" fmla="*/ 0 h 16"/>
                <a:gd name="T8" fmla="*/ 20 w 208"/>
                <a:gd name="T9" fmla="*/ 2 h 16"/>
                <a:gd name="T10" fmla="*/ 26 w 208"/>
                <a:gd name="T11" fmla="*/ 0 h 16"/>
                <a:gd name="T12" fmla="*/ 22 w 208"/>
                <a:gd name="T13" fmla="*/ 0 h 16"/>
                <a:gd name="T14" fmla="*/ 15 w 208"/>
                <a:gd name="T15" fmla="*/ 0 h 16"/>
                <a:gd name="T16" fmla="*/ 11 w 208"/>
                <a:gd name="T17" fmla="*/ 0 h 16"/>
                <a:gd name="T18" fmla="*/ 5 w 208"/>
                <a:gd name="T19" fmla="*/ 0 h 16"/>
                <a:gd name="T20" fmla="*/ 7 w 208"/>
                <a:gd name="T21" fmla="*/ 0 h 16"/>
                <a:gd name="T22" fmla="*/ 0 w 208"/>
                <a:gd name="T23" fmla="*/ 0 h 16"/>
                <a:gd name="T24" fmla="*/ 0 w 208"/>
                <a:gd name="T25" fmla="*/ 2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16"/>
                <a:gd name="T41" fmla="*/ 208 w 208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16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87" y="0"/>
                  </a:lnTo>
                  <a:lnTo>
                    <a:pt x="156" y="16"/>
                  </a:lnTo>
                  <a:lnTo>
                    <a:pt x="208" y="0"/>
                  </a:lnTo>
                  <a:lnTo>
                    <a:pt x="173" y="0"/>
                  </a:lnTo>
                  <a:lnTo>
                    <a:pt x="121" y="0"/>
                  </a:lnTo>
                  <a:lnTo>
                    <a:pt x="87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7600900" y="4706978"/>
              <a:ext cx="45866" cy="13677"/>
            </a:xfrm>
            <a:custGeom>
              <a:avLst/>
              <a:gdLst>
                <a:gd name="T0" fmla="*/ 0 w 52"/>
                <a:gd name="T1" fmla="*/ 0 h 17"/>
                <a:gd name="T2" fmla="*/ 0 w 52"/>
                <a:gd name="T3" fmla="*/ 0 h 17"/>
                <a:gd name="T4" fmla="*/ 5 w 52"/>
                <a:gd name="T5" fmla="*/ 2 h 17"/>
                <a:gd name="T6" fmla="*/ 7 w 52"/>
                <a:gd name="T7" fmla="*/ 2 h 17"/>
                <a:gd name="T8" fmla="*/ 5 w 52"/>
                <a:gd name="T9" fmla="*/ 0 h 17"/>
                <a:gd name="T10" fmla="*/ 0 w 5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7"/>
                <a:gd name="T20" fmla="*/ 52 w 5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7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52" y="1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7706743" y="4679625"/>
              <a:ext cx="91731" cy="41030"/>
            </a:xfrm>
            <a:custGeom>
              <a:avLst/>
              <a:gdLst>
                <a:gd name="T0" fmla="*/ 0 w 104"/>
                <a:gd name="T1" fmla="*/ 6 h 48"/>
                <a:gd name="T2" fmla="*/ 0 w 104"/>
                <a:gd name="T3" fmla="*/ 6 h 48"/>
                <a:gd name="T4" fmla="*/ 5 w 104"/>
                <a:gd name="T5" fmla="*/ 6 h 48"/>
                <a:gd name="T6" fmla="*/ 13 w 104"/>
                <a:gd name="T7" fmla="*/ 0 h 48"/>
                <a:gd name="T8" fmla="*/ 7 w 104"/>
                <a:gd name="T9" fmla="*/ 0 h 48"/>
                <a:gd name="T10" fmla="*/ 3 w 104"/>
                <a:gd name="T11" fmla="*/ 3 h 48"/>
                <a:gd name="T12" fmla="*/ 0 w 104"/>
                <a:gd name="T13" fmla="*/ 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48"/>
                <a:gd name="T23" fmla="*/ 104 w 10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48">
                  <a:moveTo>
                    <a:pt x="0" y="48"/>
                  </a:moveTo>
                  <a:lnTo>
                    <a:pt x="0" y="48"/>
                  </a:lnTo>
                  <a:lnTo>
                    <a:pt x="35" y="48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7" y="3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7966060" y="4611243"/>
              <a:ext cx="17641" cy="41030"/>
            </a:xfrm>
            <a:custGeom>
              <a:avLst/>
              <a:gdLst>
                <a:gd name="T0" fmla="*/ 0 w 19"/>
                <a:gd name="T1" fmla="*/ 6 h 48"/>
                <a:gd name="T2" fmla="*/ 0 w 19"/>
                <a:gd name="T3" fmla="*/ 6 h 48"/>
                <a:gd name="T4" fmla="*/ 3 w 19"/>
                <a:gd name="T5" fmla="*/ 2 h 48"/>
                <a:gd name="T6" fmla="*/ 3 w 19"/>
                <a:gd name="T7" fmla="*/ 0 h 48"/>
                <a:gd name="T8" fmla="*/ 0 w 19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8"/>
                <a:gd name="T17" fmla="*/ 19 w 1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8">
                  <a:moveTo>
                    <a:pt x="0" y="48"/>
                  </a:moveTo>
                  <a:lnTo>
                    <a:pt x="0" y="48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7278077" y="4529183"/>
              <a:ext cx="31753" cy="41030"/>
            </a:xfrm>
            <a:custGeom>
              <a:avLst/>
              <a:gdLst>
                <a:gd name="T0" fmla="*/ 0 w 35"/>
                <a:gd name="T1" fmla="*/ 2 h 48"/>
                <a:gd name="T2" fmla="*/ 0 w 35"/>
                <a:gd name="T3" fmla="*/ 2 h 48"/>
                <a:gd name="T4" fmla="*/ 3 w 35"/>
                <a:gd name="T5" fmla="*/ 4 h 48"/>
                <a:gd name="T6" fmla="*/ 5 w 35"/>
                <a:gd name="T7" fmla="*/ 6 h 48"/>
                <a:gd name="T8" fmla="*/ 5 w 35"/>
                <a:gd name="T9" fmla="*/ 4 h 48"/>
                <a:gd name="T10" fmla="*/ 3 w 35"/>
                <a:gd name="T11" fmla="*/ 0 h 48"/>
                <a:gd name="T12" fmla="*/ 0 w 35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0" y="15"/>
                  </a:moveTo>
                  <a:lnTo>
                    <a:pt x="0" y="15"/>
                  </a:lnTo>
                  <a:lnTo>
                    <a:pt x="18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7323942" y="4556536"/>
              <a:ext cx="15877" cy="13677"/>
            </a:xfrm>
            <a:custGeom>
              <a:avLst/>
              <a:gdLst>
                <a:gd name="T0" fmla="*/ 0 w 18"/>
                <a:gd name="T1" fmla="*/ 2 h 16"/>
                <a:gd name="T2" fmla="*/ 0 w 18"/>
                <a:gd name="T3" fmla="*/ 2 h 16"/>
                <a:gd name="T4" fmla="*/ 2 w 18"/>
                <a:gd name="T5" fmla="*/ 2 h 16"/>
                <a:gd name="T6" fmla="*/ 2 w 18"/>
                <a:gd name="T7" fmla="*/ 0 h 16"/>
                <a:gd name="T8" fmla="*/ 0 w 18"/>
                <a:gd name="T9" fmla="*/ 0 h 16"/>
                <a:gd name="T10" fmla="*/ 0 w 18"/>
                <a:gd name="T11" fmla="*/ 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7600900" y="4460801"/>
              <a:ext cx="151709" cy="164118"/>
            </a:xfrm>
            <a:custGeom>
              <a:avLst/>
              <a:gdLst>
                <a:gd name="T0" fmla="*/ 0 w 173"/>
                <a:gd name="T1" fmla="*/ 14 h 192"/>
                <a:gd name="T2" fmla="*/ 0 w 173"/>
                <a:gd name="T3" fmla="*/ 14 h 192"/>
                <a:gd name="T4" fmla="*/ 0 w 173"/>
                <a:gd name="T5" fmla="*/ 17 h 192"/>
                <a:gd name="T6" fmla="*/ 2 w 173"/>
                <a:gd name="T7" fmla="*/ 17 h 192"/>
                <a:gd name="T8" fmla="*/ 2 w 173"/>
                <a:gd name="T9" fmla="*/ 18 h 192"/>
                <a:gd name="T10" fmla="*/ 2 w 173"/>
                <a:gd name="T11" fmla="*/ 24 h 192"/>
                <a:gd name="T12" fmla="*/ 4 w 173"/>
                <a:gd name="T13" fmla="*/ 23 h 192"/>
                <a:gd name="T14" fmla="*/ 4 w 173"/>
                <a:gd name="T15" fmla="*/ 17 h 192"/>
                <a:gd name="T16" fmla="*/ 6 w 173"/>
                <a:gd name="T17" fmla="*/ 14 h 192"/>
                <a:gd name="T18" fmla="*/ 8 w 173"/>
                <a:gd name="T19" fmla="*/ 14 h 192"/>
                <a:gd name="T20" fmla="*/ 6 w 173"/>
                <a:gd name="T21" fmla="*/ 17 h 192"/>
                <a:gd name="T22" fmla="*/ 8 w 173"/>
                <a:gd name="T23" fmla="*/ 18 h 192"/>
                <a:gd name="T24" fmla="*/ 8 w 173"/>
                <a:gd name="T25" fmla="*/ 21 h 192"/>
                <a:gd name="T26" fmla="*/ 13 w 173"/>
                <a:gd name="T27" fmla="*/ 21 h 192"/>
                <a:gd name="T28" fmla="*/ 13 w 173"/>
                <a:gd name="T29" fmla="*/ 24 h 192"/>
                <a:gd name="T30" fmla="*/ 15 w 173"/>
                <a:gd name="T31" fmla="*/ 23 h 192"/>
                <a:gd name="T32" fmla="*/ 15 w 173"/>
                <a:gd name="T33" fmla="*/ 21 h 192"/>
                <a:gd name="T34" fmla="*/ 10 w 173"/>
                <a:gd name="T35" fmla="*/ 17 h 192"/>
                <a:gd name="T36" fmla="*/ 13 w 173"/>
                <a:gd name="T37" fmla="*/ 17 h 192"/>
                <a:gd name="T38" fmla="*/ 8 w 173"/>
                <a:gd name="T39" fmla="*/ 12 h 192"/>
                <a:gd name="T40" fmla="*/ 13 w 173"/>
                <a:gd name="T41" fmla="*/ 9 h 192"/>
                <a:gd name="T42" fmla="*/ 15 w 173"/>
                <a:gd name="T43" fmla="*/ 9 h 192"/>
                <a:gd name="T44" fmla="*/ 6 w 173"/>
                <a:gd name="T45" fmla="*/ 11 h 192"/>
                <a:gd name="T46" fmla="*/ 4 w 173"/>
                <a:gd name="T47" fmla="*/ 9 h 192"/>
                <a:gd name="T48" fmla="*/ 4 w 173"/>
                <a:gd name="T49" fmla="*/ 6 h 192"/>
                <a:gd name="T50" fmla="*/ 6 w 173"/>
                <a:gd name="T51" fmla="*/ 5 h 192"/>
                <a:gd name="T52" fmla="*/ 19 w 173"/>
                <a:gd name="T53" fmla="*/ 5 h 192"/>
                <a:gd name="T54" fmla="*/ 21 w 173"/>
                <a:gd name="T55" fmla="*/ 0 h 192"/>
                <a:gd name="T56" fmla="*/ 17 w 173"/>
                <a:gd name="T57" fmla="*/ 3 h 192"/>
                <a:gd name="T58" fmla="*/ 13 w 173"/>
                <a:gd name="T59" fmla="*/ 5 h 192"/>
                <a:gd name="T60" fmla="*/ 6 w 173"/>
                <a:gd name="T61" fmla="*/ 3 h 192"/>
                <a:gd name="T62" fmla="*/ 6 w 173"/>
                <a:gd name="T63" fmla="*/ 5 h 192"/>
                <a:gd name="T64" fmla="*/ 4 w 173"/>
                <a:gd name="T65" fmla="*/ 5 h 192"/>
                <a:gd name="T66" fmla="*/ 4 w 173"/>
                <a:gd name="T67" fmla="*/ 9 h 192"/>
                <a:gd name="T68" fmla="*/ 0 w 173"/>
                <a:gd name="T69" fmla="*/ 14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192"/>
                <a:gd name="T107" fmla="*/ 173 w 173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192">
                  <a:moveTo>
                    <a:pt x="0" y="113"/>
                  </a:moveTo>
                  <a:lnTo>
                    <a:pt x="0" y="113"/>
                  </a:lnTo>
                  <a:lnTo>
                    <a:pt x="0" y="129"/>
                  </a:lnTo>
                  <a:lnTo>
                    <a:pt x="17" y="129"/>
                  </a:lnTo>
                  <a:lnTo>
                    <a:pt x="17" y="144"/>
                  </a:lnTo>
                  <a:lnTo>
                    <a:pt x="17" y="192"/>
                  </a:lnTo>
                  <a:lnTo>
                    <a:pt x="35" y="177"/>
                  </a:lnTo>
                  <a:lnTo>
                    <a:pt x="35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129"/>
                  </a:lnTo>
                  <a:lnTo>
                    <a:pt x="69" y="144"/>
                  </a:lnTo>
                  <a:lnTo>
                    <a:pt x="69" y="161"/>
                  </a:lnTo>
                  <a:lnTo>
                    <a:pt x="104" y="161"/>
                  </a:lnTo>
                  <a:lnTo>
                    <a:pt x="104" y="192"/>
                  </a:lnTo>
                  <a:lnTo>
                    <a:pt x="121" y="177"/>
                  </a:lnTo>
                  <a:lnTo>
                    <a:pt x="121" y="161"/>
                  </a:lnTo>
                  <a:lnTo>
                    <a:pt x="87" y="129"/>
                  </a:lnTo>
                  <a:lnTo>
                    <a:pt x="104" y="129"/>
                  </a:lnTo>
                  <a:lnTo>
                    <a:pt x="69" y="96"/>
                  </a:lnTo>
                  <a:lnTo>
                    <a:pt x="104" y="66"/>
                  </a:lnTo>
                  <a:lnTo>
                    <a:pt x="121" y="66"/>
                  </a:lnTo>
                  <a:lnTo>
                    <a:pt x="52" y="81"/>
                  </a:lnTo>
                  <a:lnTo>
                    <a:pt x="35" y="66"/>
                  </a:lnTo>
                  <a:lnTo>
                    <a:pt x="35" y="48"/>
                  </a:lnTo>
                  <a:lnTo>
                    <a:pt x="52" y="33"/>
                  </a:lnTo>
                  <a:lnTo>
                    <a:pt x="156" y="33"/>
                  </a:lnTo>
                  <a:lnTo>
                    <a:pt x="173" y="0"/>
                  </a:lnTo>
                  <a:lnTo>
                    <a:pt x="138" y="18"/>
                  </a:lnTo>
                  <a:lnTo>
                    <a:pt x="104" y="33"/>
                  </a:lnTo>
                  <a:lnTo>
                    <a:pt x="52" y="18"/>
                  </a:lnTo>
                  <a:lnTo>
                    <a:pt x="52" y="33"/>
                  </a:lnTo>
                  <a:lnTo>
                    <a:pt x="35" y="33"/>
                  </a:lnTo>
                  <a:lnTo>
                    <a:pt x="35" y="66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7798474" y="4447124"/>
              <a:ext cx="29989" cy="68383"/>
            </a:xfrm>
            <a:custGeom>
              <a:avLst/>
              <a:gdLst>
                <a:gd name="T0" fmla="*/ 0 w 34"/>
                <a:gd name="T1" fmla="*/ 4 h 81"/>
                <a:gd name="T2" fmla="*/ 0 w 34"/>
                <a:gd name="T3" fmla="*/ 4 h 81"/>
                <a:gd name="T4" fmla="*/ 2 w 34"/>
                <a:gd name="T5" fmla="*/ 7 h 81"/>
                <a:gd name="T6" fmla="*/ 4 w 34"/>
                <a:gd name="T7" fmla="*/ 10 h 81"/>
                <a:gd name="T8" fmla="*/ 2 w 34"/>
                <a:gd name="T9" fmla="*/ 7 h 81"/>
                <a:gd name="T10" fmla="*/ 2 w 34"/>
                <a:gd name="T11" fmla="*/ 6 h 81"/>
                <a:gd name="T12" fmla="*/ 4 w 34"/>
                <a:gd name="T13" fmla="*/ 6 h 81"/>
                <a:gd name="T14" fmla="*/ 4 w 34"/>
                <a:gd name="T15" fmla="*/ 4 h 81"/>
                <a:gd name="T16" fmla="*/ 4 w 34"/>
                <a:gd name="T17" fmla="*/ 1 h 81"/>
                <a:gd name="T18" fmla="*/ 4 w 34"/>
                <a:gd name="T19" fmla="*/ 4 h 81"/>
                <a:gd name="T20" fmla="*/ 2 w 34"/>
                <a:gd name="T21" fmla="*/ 0 h 81"/>
                <a:gd name="T22" fmla="*/ 0 w 34"/>
                <a:gd name="T23" fmla="*/ 4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81"/>
                <a:gd name="T38" fmla="*/ 34 w 34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81">
                  <a:moveTo>
                    <a:pt x="0" y="33"/>
                  </a:moveTo>
                  <a:lnTo>
                    <a:pt x="0" y="33"/>
                  </a:lnTo>
                  <a:lnTo>
                    <a:pt x="17" y="63"/>
                  </a:lnTo>
                  <a:lnTo>
                    <a:pt x="34" y="81"/>
                  </a:lnTo>
                  <a:lnTo>
                    <a:pt x="17" y="63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34" y="33"/>
                  </a:lnTo>
                  <a:lnTo>
                    <a:pt x="34" y="15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7768485" y="4570213"/>
              <a:ext cx="29989" cy="13677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4 w 35"/>
                <a:gd name="T5" fmla="*/ 2 h 15"/>
                <a:gd name="T6" fmla="*/ 4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7814351" y="4556536"/>
              <a:ext cx="75855" cy="27353"/>
            </a:xfrm>
            <a:custGeom>
              <a:avLst/>
              <a:gdLst>
                <a:gd name="T0" fmla="*/ 0 w 86"/>
                <a:gd name="T1" fmla="*/ 2 h 31"/>
                <a:gd name="T2" fmla="*/ 0 w 86"/>
                <a:gd name="T3" fmla="*/ 2 h 31"/>
                <a:gd name="T4" fmla="*/ 11 w 86"/>
                <a:gd name="T5" fmla="*/ 4 h 31"/>
                <a:gd name="T6" fmla="*/ 9 w 86"/>
                <a:gd name="T7" fmla="*/ 2 h 31"/>
                <a:gd name="T8" fmla="*/ 6 w 86"/>
                <a:gd name="T9" fmla="*/ 0 h 31"/>
                <a:gd name="T10" fmla="*/ 3 w 86"/>
                <a:gd name="T11" fmla="*/ 0 h 31"/>
                <a:gd name="T12" fmla="*/ 0 w 86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31"/>
                <a:gd name="T23" fmla="*/ 86 w 8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31">
                  <a:moveTo>
                    <a:pt x="0" y="16"/>
                  </a:moveTo>
                  <a:lnTo>
                    <a:pt x="0" y="16"/>
                  </a:lnTo>
                  <a:lnTo>
                    <a:pt x="86" y="31"/>
                  </a:lnTo>
                  <a:lnTo>
                    <a:pt x="69" y="16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7798474" y="4529183"/>
              <a:ext cx="29989" cy="0"/>
            </a:xfrm>
            <a:custGeom>
              <a:avLst/>
              <a:gdLst>
                <a:gd name="T0" fmla="*/ 0 w 34"/>
                <a:gd name="T1" fmla="*/ 0 w 34"/>
                <a:gd name="T2" fmla="*/ 4 w 34"/>
                <a:gd name="T3" fmla="*/ 2 w 34"/>
                <a:gd name="T4" fmla="*/ 0 w 3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4"/>
                <a:gd name="T11" fmla="*/ 34 w 3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4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7996049" y="4515507"/>
              <a:ext cx="15877" cy="1367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2 w 18"/>
                <a:gd name="T5" fmla="*/ 2 h 15"/>
                <a:gd name="T6" fmla="*/ 2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7629125" y="4091534"/>
              <a:ext cx="91731" cy="123089"/>
            </a:xfrm>
            <a:custGeom>
              <a:avLst/>
              <a:gdLst>
                <a:gd name="T0" fmla="*/ 0 w 104"/>
                <a:gd name="T1" fmla="*/ 9 h 143"/>
                <a:gd name="T2" fmla="*/ 0 w 104"/>
                <a:gd name="T3" fmla="*/ 9 h 143"/>
                <a:gd name="T4" fmla="*/ 0 w 104"/>
                <a:gd name="T5" fmla="*/ 12 h 143"/>
                <a:gd name="T6" fmla="*/ 3 w 104"/>
                <a:gd name="T7" fmla="*/ 15 h 143"/>
                <a:gd name="T8" fmla="*/ 3 w 104"/>
                <a:gd name="T9" fmla="*/ 16 h 143"/>
                <a:gd name="T10" fmla="*/ 5 w 104"/>
                <a:gd name="T11" fmla="*/ 16 h 143"/>
                <a:gd name="T12" fmla="*/ 7 w 104"/>
                <a:gd name="T13" fmla="*/ 16 h 143"/>
                <a:gd name="T14" fmla="*/ 9 w 104"/>
                <a:gd name="T15" fmla="*/ 18 h 143"/>
                <a:gd name="T16" fmla="*/ 9 w 104"/>
                <a:gd name="T17" fmla="*/ 16 h 143"/>
                <a:gd name="T18" fmla="*/ 11 w 104"/>
                <a:gd name="T19" fmla="*/ 18 h 143"/>
                <a:gd name="T20" fmla="*/ 13 w 104"/>
                <a:gd name="T21" fmla="*/ 18 h 143"/>
                <a:gd name="T22" fmla="*/ 11 w 104"/>
                <a:gd name="T23" fmla="*/ 16 h 143"/>
                <a:gd name="T24" fmla="*/ 13 w 104"/>
                <a:gd name="T25" fmla="*/ 16 h 143"/>
                <a:gd name="T26" fmla="*/ 9 w 104"/>
                <a:gd name="T27" fmla="*/ 15 h 143"/>
                <a:gd name="T28" fmla="*/ 7 w 104"/>
                <a:gd name="T29" fmla="*/ 16 h 143"/>
                <a:gd name="T30" fmla="*/ 5 w 104"/>
                <a:gd name="T31" fmla="*/ 12 h 143"/>
                <a:gd name="T32" fmla="*/ 9 w 104"/>
                <a:gd name="T33" fmla="*/ 6 h 143"/>
                <a:gd name="T34" fmla="*/ 7 w 104"/>
                <a:gd name="T35" fmla="*/ 4 h 143"/>
                <a:gd name="T36" fmla="*/ 9 w 104"/>
                <a:gd name="T37" fmla="*/ 0 h 143"/>
                <a:gd name="T38" fmla="*/ 7 w 104"/>
                <a:gd name="T39" fmla="*/ 3 h 143"/>
                <a:gd name="T40" fmla="*/ 3 w 104"/>
                <a:gd name="T41" fmla="*/ 0 h 143"/>
                <a:gd name="T42" fmla="*/ 0 w 104"/>
                <a:gd name="T43" fmla="*/ 9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7629125" y="4091534"/>
              <a:ext cx="91731" cy="123089"/>
            </a:xfrm>
            <a:custGeom>
              <a:avLst/>
              <a:gdLst>
                <a:gd name="T0" fmla="*/ 0 w 104"/>
                <a:gd name="T1" fmla="*/ 9 h 143"/>
                <a:gd name="T2" fmla="*/ 0 w 104"/>
                <a:gd name="T3" fmla="*/ 9 h 143"/>
                <a:gd name="T4" fmla="*/ 0 w 104"/>
                <a:gd name="T5" fmla="*/ 12 h 143"/>
                <a:gd name="T6" fmla="*/ 3 w 104"/>
                <a:gd name="T7" fmla="*/ 15 h 143"/>
                <a:gd name="T8" fmla="*/ 3 w 104"/>
                <a:gd name="T9" fmla="*/ 16 h 143"/>
                <a:gd name="T10" fmla="*/ 5 w 104"/>
                <a:gd name="T11" fmla="*/ 16 h 143"/>
                <a:gd name="T12" fmla="*/ 7 w 104"/>
                <a:gd name="T13" fmla="*/ 16 h 143"/>
                <a:gd name="T14" fmla="*/ 9 w 104"/>
                <a:gd name="T15" fmla="*/ 18 h 143"/>
                <a:gd name="T16" fmla="*/ 9 w 104"/>
                <a:gd name="T17" fmla="*/ 16 h 143"/>
                <a:gd name="T18" fmla="*/ 11 w 104"/>
                <a:gd name="T19" fmla="*/ 18 h 143"/>
                <a:gd name="T20" fmla="*/ 13 w 104"/>
                <a:gd name="T21" fmla="*/ 18 h 143"/>
                <a:gd name="T22" fmla="*/ 11 w 104"/>
                <a:gd name="T23" fmla="*/ 16 h 143"/>
                <a:gd name="T24" fmla="*/ 13 w 104"/>
                <a:gd name="T25" fmla="*/ 16 h 143"/>
                <a:gd name="T26" fmla="*/ 9 w 104"/>
                <a:gd name="T27" fmla="*/ 15 h 143"/>
                <a:gd name="T28" fmla="*/ 7 w 104"/>
                <a:gd name="T29" fmla="*/ 16 h 143"/>
                <a:gd name="T30" fmla="*/ 5 w 104"/>
                <a:gd name="T31" fmla="*/ 12 h 143"/>
                <a:gd name="T32" fmla="*/ 9 w 104"/>
                <a:gd name="T33" fmla="*/ 6 h 143"/>
                <a:gd name="T34" fmla="*/ 7 w 104"/>
                <a:gd name="T35" fmla="*/ 4 h 143"/>
                <a:gd name="T36" fmla="*/ 9 w 104"/>
                <a:gd name="T37" fmla="*/ 0 h 143"/>
                <a:gd name="T38" fmla="*/ 7 w 104"/>
                <a:gd name="T39" fmla="*/ 3 h 143"/>
                <a:gd name="T40" fmla="*/ 3 w 104"/>
                <a:gd name="T41" fmla="*/ 0 h 143"/>
                <a:gd name="T42" fmla="*/ 0 w 104"/>
                <a:gd name="T43" fmla="*/ 9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7555034" y="4255653"/>
              <a:ext cx="59978" cy="68383"/>
            </a:xfrm>
            <a:custGeom>
              <a:avLst/>
              <a:gdLst>
                <a:gd name="T0" fmla="*/ 0 w 69"/>
                <a:gd name="T1" fmla="*/ 10 h 81"/>
                <a:gd name="T2" fmla="*/ 0 w 69"/>
                <a:gd name="T3" fmla="*/ 10 h 81"/>
                <a:gd name="T4" fmla="*/ 8 w 69"/>
                <a:gd name="T5" fmla="*/ 2 h 81"/>
                <a:gd name="T6" fmla="*/ 8 w 69"/>
                <a:gd name="T7" fmla="*/ 0 h 81"/>
                <a:gd name="T8" fmla="*/ 0 w 69"/>
                <a:gd name="T9" fmla="*/ 1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1"/>
                <a:gd name="T17" fmla="*/ 69 w 6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1">
                  <a:moveTo>
                    <a:pt x="0" y="81"/>
                  </a:moveTo>
                  <a:lnTo>
                    <a:pt x="0" y="81"/>
                  </a:lnTo>
                  <a:lnTo>
                    <a:pt x="69" y="18"/>
                  </a:lnTo>
                  <a:lnTo>
                    <a:pt x="69" y="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7629125" y="4214623"/>
              <a:ext cx="31753" cy="27353"/>
            </a:xfrm>
            <a:custGeom>
              <a:avLst/>
              <a:gdLst>
                <a:gd name="T0" fmla="*/ 0 w 36"/>
                <a:gd name="T1" fmla="*/ 0 h 33"/>
                <a:gd name="T2" fmla="*/ 0 w 36"/>
                <a:gd name="T3" fmla="*/ 0 h 33"/>
                <a:gd name="T4" fmla="*/ 5 w 36"/>
                <a:gd name="T5" fmla="*/ 4 h 33"/>
                <a:gd name="T6" fmla="*/ 5 w 36"/>
                <a:gd name="T7" fmla="*/ 2 h 33"/>
                <a:gd name="T8" fmla="*/ 5 w 36"/>
                <a:gd name="T9" fmla="*/ 0 h 33"/>
                <a:gd name="T10" fmla="*/ 0 w 3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0" y="0"/>
                  </a:moveTo>
                  <a:lnTo>
                    <a:pt x="0" y="0"/>
                  </a:lnTo>
                  <a:lnTo>
                    <a:pt x="36" y="33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7736732" y="4228300"/>
              <a:ext cx="31753" cy="54706"/>
            </a:xfrm>
            <a:custGeom>
              <a:avLst/>
              <a:gdLst>
                <a:gd name="T0" fmla="*/ 0 w 34"/>
                <a:gd name="T1" fmla="*/ 0 h 63"/>
                <a:gd name="T2" fmla="*/ 0 w 34"/>
                <a:gd name="T3" fmla="*/ 0 h 63"/>
                <a:gd name="T4" fmla="*/ 3 w 34"/>
                <a:gd name="T5" fmla="*/ 2 h 63"/>
                <a:gd name="T6" fmla="*/ 0 w 34"/>
                <a:gd name="T7" fmla="*/ 4 h 63"/>
                <a:gd name="T8" fmla="*/ 0 w 34"/>
                <a:gd name="T9" fmla="*/ 6 h 63"/>
                <a:gd name="T10" fmla="*/ 0 w 34"/>
                <a:gd name="T11" fmla="*/ 8 h 63"/>
                <a:gd name="T12" fmla="*/ 3 w 34"/>
                <a:gd name="T13" fmla="*/ 8 h 63"/>
                <a:gd name="T14" fmla="*/ 3 w 34"/>
                <a:gd name="T15" fmla="*/ 4 h 63"/>
                <a:gd name="T16" fmla="*/ 5 w 34"/>
                <a:gd name="T17" fmla="*/ 4 h 63"/>
                <a:gd name="T18" fmla="*/ 3 w 34"/>
                <a:gd name="T19" fmla="*/ 2 h 63"/>
                <a:gd name="T20" fmla="*/ 3 w 34"/>
                <a:gd name="T21" fmla="*/ 0 h 63"/>
                <a:gd name="T22" fmla="*/ 0 w 34"/>
                <a:gd name="T23" fmla="*/ 0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63"/>
                <a:gd name="T38" fmla="*/ 34 w 3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63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30"/>
                  </a:lnTo>
                  <a:lnTo>
                    <a:pt x="34" y="30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7674990" y="4241976"/>
              <a:ext cx="61742" cy="68383"/>
            </a:xfrm>
            <a:custGeom>
              <a:avLst/>
              <a:gdLst>
                <a:gd name="T0" fmla="*/ 0 w 71"/>
                <a:gd name="T1" fmla="*/ 4 h 81"/>
                <a:gd name="T2" fmla="*/ 0 w 71"/>
                <a:gd name="T3" fmla="*/ 4 h 81"/>
                <a:gd name="T4" fmla="*/ 2 w 71"/>
                <a:gd name="T5" fmla="*/ 4 h 81"/>
                <a:gd name="T6" fmla="*/ 2 w 71"/>
                <a:gd name="T7" fmla="*/ 6 h 81"/>
                <a:gd name="T8" fmla="*/ 4 w 71"/>
                <a:gd name="T9" fmla="*/ 10 h 81"/>
                <a:gd name="T10" fmla="*/ 4 w 71"/>
                <a:gd name="T11" fmla="*/ 7 h 81"/>
                <a:gd name="T12" fmla="*/ 4 w 71"/>
                <a:gd name="T13" fmla="*/ 6 h 81"/>
                <a:gd name="T14" fmla="*/ 8 w 71"/>
                <a:gd name="T15" fmla="*/ 7 h 81"/>
                <a:gd name="T16" fmla="*/ 8 w 71"/>
                <a:gd name="T17" fmla="*/ 6 h 81"/>
                <a:gd name="T18" fmla="*/ 6 w 71"/>
                <a:gd name="T19" fmla="*/ 6 h 81"/>
                <a:gd name="T20" fmla="*/ 6 w 71"/>
                <a:gd name="T21" fmla="*/ 1 h 81"/>
                <a:gd name="T22" fmla="*/ 4 w 71"/>
                <a:gd name="T23" fmla="*/ 4 h 81"/>
                <a:gd name="T24" fmla="*/ 4 w 71"/>
                <a:gd name="T25" fmla="*/ 1 h 81"/>
                <a:gd name="T26" fmla="*/ 2 w 71"/>
                <a:gd name="T27" fmla="*/ 0 h 81"/>
                <a:gd name="T28" fmla="*/ 0 w 71"/>
                <a:gd name="T29" fmla="*/ 0 h 81"/>
                <a:gd name="T30" fmla="*/ 0 w 71"/>
                <a:gd name="T31" fmla="*/ 4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81"/>
                <a:gd name="T50" fmla="*/ 71 w 71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81">
                  <a:moveTo>
                    <a:pt x="0" y="33"/>
                  </a:moveTo>
                  <a:lnTo>
                    <a:pt x="0" y="33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36" y="81"/>
                  </a:lnTo>
                  <a:lnTo>
                    <a:pt x="36" y="63"/>
                  </a:lnTo>
                  <a:lnTo>
                    <a:pt x="36" y="48"/>
                  </a:lnTo>
                  <a:lnTo>
                    <a:pt x="71" y="63"/>
                  </a:lnTo>
                  <a:lnTo>
                    <a:pt x="71" y="48"/>
                  </a:lnTo>
                  <a:lnTo>
                    <a:pt x="53" y="48"/>
                  </a:lnTo>
                  <a:lnTo>
                    <a:pt x="53" y="15"/>
                  </a:lnTo>
                  <a:lnTo>
                    <a:pt x="36" y="33"/>
                  </a:lnTo>
                  <a:lnTo>
                    <a:pt x="36" y="1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7674990" y="4283006"/>
              <a:ext cx="107608" cy="95736"/>
            </a:xfrm>
            <a:custGeom>
              <a:avLst/>
              <a:gdLst>
                <a:gd name="T0" fmla="*/ 0 w 123"/>
                <a:gd name="T1" fmla="*/ 11 h 111"/>
                <a:gd name="T2" fmla="*/ 0 w 123"/>
                <a:gd name="T3" fmla="*/ 11 h 111"/>
                <a:gd name="T4" fmla="*/ 2 w 123"/>
                <a:gd name="T5" fmla="*/ 8 h 111"/>
                <a:gd name="T6" fmla="*/ 4 w 123"/>
                <a:gd name="T7" fmla="*/ 8 h 111"/>
                <a:gd name="T8" fmla="*/ 6 w 123"/>
                <a:gd name="T9" fmla="*/ 8 h 111"/>
                <a:gd name="T10" fmla="*/ 8 w 123"/>
                <a:gd name="T11" fmla="*/ 8 h 111"/>
                <a:gd name="T12" fmla="*/ 6 w 123"/>
                <a:gd name="T13" fmla="*/ 12 h 111"/>
                <a:gd name="T14" fmla="*/ 11 w 123"/>
                <a:gd name="T15" fmla="*/ 14 h 111"/>
                <a:gd name="T16" fmla="*/ 13 w 123"/>
                <a:gd name="T17" fmla="*/ 12 h 111"/>
                <a:gd name="T18" fmla="*/ 11 w 123"/>
                <a:gd name="T19" fmla="*/ 11 h 111"/>
                <a:gd name="T20" fmla="*/ 13 w 123"/>
                <a:gd name="T21" fmla="*/ 8 h 111"/>
                <a:gd name="T22" fmla="*/ 15 w 123"/>
                <a:gd name="T23" fmla="*/ 12 h 111"/>
                <a:gd name="T24" fmla="*/ 15 w 123"/>
                <a:gd name="T25" fmla="*/ 8 h 111"/>
                <a:gd name="T26" fmla="*/ 15 w 123"/>
                <a:gd name="T27" fmla="*/ 5 h 111"/>
                <a:gd name="T28" fmla="*/ 11 w 123"/>
                <a:gd name="T29" fmla="*/ 0 h 111"/>
                <a:gd name="T30" fmla="*/ 11 w 123"/>
                <a:gd name="T31" fmla="*/ 5 h 111"/>
                <a:gd name="T32" fmla="*/ 8 w 123"/>
                <a:gd name="T33" fmla="*/ 5 h 111"/>
                <a:gd name="T34" fmla="*/ 6 w 123"/>
                <a:gd name="T35" fmla="*/ 6 h 111"/>
                <a:gd name="T36" fmla="*/ 4 w 123"/>
                <a:gd name="T37" fmla="*/ 5 h 111"/>
                <a:gd name="T38" fmla="*/ 0 w 123"/>
                <a:gd name="T39" fmla="*/ 8 h 111"/>
                <a:gd name="T40" fmla="*/ 0 w 123"/>
                <a:gd name="T41" fmla="*/ 1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1"/>
                <a:gd name="T65" fmla="*/ 123 w 123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1">
                  <a:moveTo>
                    <a:pt x="0" y="81"/>
                  </a:moveTo>
                  <a:lnTo>
                    <a:pt x="0" y="81"/>
                  </a:lnTo>
                  <a:lnTo>
                    <a:pt x="19" y="63"/>
                  </a:lnTo>
                  <a:lnTo>
                    <a:pt x="36" y="63"/>
                  </a:lnTo>
                  <a:lnTo>
                    <a:pt x="53" y="63"/>
                  </a:lnTo>
                  <a:lnTo>
                    <a:pt x="71" y="63"/>
                  </a:lnTo>
                  <a:lnTo>
                    <a:pt x="53" y="96"/>
                  </a:lnTo>
                  <a:lnTo>
                    <a:pt x="88" y="111"/>
                  </a:lnTo>
                  <a:lnTo>
                    <a:pt x="105" y="96"/>
                  </a:lnTo>
                  <a:lnTo>
                    <a:pt x="88" y="81"/>
                  </a:lnTo>
                  <a:lnTo>
                    <a:pt x="105" y="63"/>
                  </a:lnTo>
                  <a:lnTo>
                    <a:pt x="123" y="96"/>
                  </a:lnTo>
                  <a:lnTo>
                    <a:pt x="123" y="63"/>
                  </a:lnTo>
                  <a:lnTo>
                    <a:pt x="123" y="33"/>
                  </a:lnTo>
                  <a:lnTo>
                    <a:pt x="88" y="0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53" y="48"/>
                  </a:lnTo>
                  <a:lnTo>
                    <a:pt x="36" y="33"/>
                  </a:lnTo>
                  <a:lnTo>
                    <a:pt x="0" y="63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auto">
            <a:xfrm>
              <a:off x="8301231" y="4583889"/>
              <a:ext cx="107608" cy="54706"/>
            </a:xfrm>
            <a:custGeom>
              <a:avLst/>
              <a:gdLst>
                <a:gd name="T0" fmla="*/ 0 w 123"/>
                <a:gd name="T1" fmla="*/ 4 h 65"/>
                <a:gd name="T2" fmla="*/ 0 w 123"/>
                <a:gd name="T3" fmla="*/ 4 h 65"/>
                <a:gd name="T4" fmla="*/ 4 w 123"/>
                <a:gd name="T5" fmla="*/ 8 h 65"/>
                <a:gd name="T6" fmla="*/ 8 w 123"/>
                <a:gd name="T7" fmla="*/ 8 h 65"/>
                <a:gd name="T8" fmla="*/ 13 w 123"/>
                <a:gd name="T9" fmla="*/ 6 h 65"/>
                <a:gd name="T10" fmla="*/ 15 w 123"/>
                <a:gd name="T11" fmla="*/ 2 h 65"/>
                <a:gd name="T12" fmla="*/ 15 w 123"/>
                <a:gd name="T13" fmla="*/ 0 h 65"/>
                <a:gd name="T14" fmla="*/ 13 w 123"/>
                <a:gd name="T15" fmla="*/ 0 h 65"/>
                <a:gd name="T16" fmla="*/ 13 w 123"/>
                <a:gd name="T17" fmla="*/ 4 h 65"/>
                <a:gd name="T18" fmla="*/ 11 w 123"/>
                <a:gd name="T19" fmla="*/ 4 h 65"/>
                <a:gd name="T20" fmla="*/ 8 w 123"/>
                <a:gd name="T21" fmla="*/ 4 h 65"/>
                <a:gd name="T22" fmla="*/ 0 w 123"/>
                <a:gd name="T23" fmla="*/ 4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5"/>
                <a:gd name="T38" fmla="*/ 123 w 12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5">
                  <a:moveTo>
                    <a:pt x="0" y="33"/>
                  </a:moveTo>
                  <a:lnTo>
                    <a:pt x="0" y="33"/>
                  </a:lnTo>
                  <a:lnTo>
                    <a:pt x="35" y="65"/>
                  </a:lnTo>
                  <a:lnTo>
                    <a:pt x="71" y="65"/>
                  </a:lnTo>
                  <a:lnTo>
                    <a:pt x="106" y="48"/>
                  </a:lnTo>
                  <a:lnTo>
                    <a:pt x="123" y="17"/>
                  </a:lnTo>
                  <a:lnTo>
                    <a:pt x="123" y="0"/>
                  </a:lnTo>
                  <a:lnTo>
                    <a:pt x="106" y="0"/>
                  </a:lnTo>
                  <a:lnTo>
                    <a:pt x="106" y="33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auto">
            <a:xfrm>
              <a:off x="8378849" y="4570213"/>
              <a:ext cx="45866" cy="27353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5 w 52"/>
                <a:gd name="T5" fmla="*/ 1 h 32"/>
                <a:gd name="T6" fmla="*/ 7 w 52"/>
                <a:gd name="T7" fmla="*/ 4 h 32"/>
                <a:gd name="T8" fmla="*/ 7 w 52"/>
                <a:gd name="T9" fmla="*/ 1 h 32"/>
                <a:gd name="T10" fmla="*/ 0 w 5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2"/>
                <a:gd name="T20" fmla="*/ 52 w 5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2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auto">
            <a:xfrm>
              <a:off x="8470581" y="4611243"/>
              <a:ext cx="29989" cy="41030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2 w 35"/>
                <a:gd name="T5" fmla="*/ 6 h 48"/>
                <a:gd name="T6" fmla="*/ 4 w 35"/>
                <a:gd name="T7" fmla="*/ 4 h 48"/>
                <a:gd name="T8" fmla="*/ 0 w 35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8"/>
                <a:gd name="T17" fmla="*/ 35 w 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8">
                  <a:moveTo>
                    <a:pt x="0" y="0"/>
                  </a:moveTo>
                  <a:lnTo>
                    <a:pt x="0" y="0"/>
                  </a:lnTo>
                  <a:lnTo>
                    <a:pt x="17" y="48"/>
                  </a:lnTo>
                  <a:lnTo>
                    <a:pt x="35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auto">
            <a:xfrm>
              <a:off x="8576424" y="4693302"/>
              <a:ext cx="31753" cy="13677"/>
            </a:xfrm>
            <a:custGeom>
              <a:avLst/>
              <a:gdLst>
                <a:gd name="T0" fmla="*/ 0 w 34"/>
                <a:gd name="T1" fmla="*/ 0 h 15"/>
                <a:gd name="T2" fmla="*/ 0 w 34"/>
                <a:gd name="T3" fmla="*/ 0 h 15"/>
                <a:gd name="T4" fmla="*/ 0 w 34"/>
                <a:gd name="T5" fmla="*/ 2 h 15"/>
                <a:gd name="T6" fmla="*/ 5 w 34"/>
                <a:gd name="T7" fmla="*/ 2 h 15"/>
                <a:gd name="T8" fmla="*/ 0 w 3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"/>
                <a:gd name="T17" fmla="*/ 34 w 3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4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auto">
            <a:xfrm>
              <a:off x="8759886" y="4816391"/>
              <a:ext cx="15877" cy="27353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0 h 32"/>
                <a:gd name="T4" fmla="*/ 0 w 18"/>
                <a:gd name="T5" fmla="*/ 4 h 32"/>
                <a:gd name="T6" fmla="*/ 2 w 18"/>
                <a:gd name="T7" fmla="*/ 1 h 32"/>
                <a:gd name="T8" fmla="*/ 0 w 1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2"/>
                <a:gd name="T17" fmla="*/ 18 w 1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2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auto">
            <a:xfrm>
              <a:off x="8701672" y="4939479"/>
              <a:ext cx="58214" cy="52997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2 w 67"/>
                <a:gd name="T5" fmla="*/ 4 h 63"/>
                <a:gd name="T6" fmla="*/ 6 w 67"/>
                <a:gd name="T7" fmla="*/ 7 h 63"/>
                <a:gd name="T8" fmla="*/ 8 w 67"/>
                <a:gd name="T9" fmla="*/ 7 h 63"/>
                <a:gd name="T10" fmla="*/ 2 w 67"/>
                <a:gd name="T11" fmla="*/ 1 h 63"/>
                <a:gd name="T12" fmla="*/ 0 w 6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3"/>
                <a:gd name="T23" fmla="*/ 67 w 6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3">
                  <a:moveTo>
                    <a:pt x="0" y="0"/>
                  </a:moveTo>
                  <a:lnTo>
                    <a:pt x="0" y="0"/>
                  </a:lnTo>
                  <a:lnTo>
                    <a:pt x="17" y="32"/>
                  </a:lnTo>
                  <a:lnTo>
                    <a:pt x="50" y="63"/>
                  </a:lnTo>
                  <a:lnTo>
                    <a:pt x="67" y="63"/>
                  </a:lnTo>
                  <a:lnTo>
                    <a:pt x="17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9005090" y="4871097"/>
              <a:ext cx="31753" cy="27353"/>
            </a:xfrm>
            <a:custGeom>
              <a:avLst/>
              <a:gdLst>
                <a:gd name="T0" fmla="*/ 0 w 34"/>
                <a:gd name="T1" fmla="*/ 4 h 33"/>
                <a:gd name="T2" fmla="*/ 0 w 34"/>
                <a:gd name="T3" fmla="*/ 4 h 33"/>
                <a:gd name="T4" fmla="*/ 5 w 34"/>
                <a:gd name="T5" fmla="*/ 4 h 33"/>
                <a:gd name="T6" fmla="*/ 5 w 34"/>
                <a:gd name="T7" fmla="*/ 2 h 33"/>
                <a:gd name="T8" fmla="*/ 3 w 34"/>
                <a:gd name="T9" fmla="*/ 0 h 33"/>
                <a:gd name="T10" fmla="*/ 0 w 34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33"/>
                  </a:moveTo>
                  <a:lnTo>
                    <a:pt x="0" y="33"/>
                  </a:lnTo>
                  <a:lnTo>
                    <a:pt x="34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auto">
            <a:xfrm>
              <a:off x="9036843" y="4857420"/>
              <a:ext cx="29989" cy="13677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2 w 35"/>
                <a:gd name="T5" fmla="*/ 2 h 15"/>
                <a:gd name="T6" fmla="*/ 4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auto">
            <a:xfrm>
              <a:off x="5383478" y="5130951"/>
              <a:ext cx="61742" cy="54706"/>
            </a:xfrm>
            <a:custGeom>
              <a:avLst/>
              <a:gdLst>
                <a:gd name="T0" fmla="*/ 9 w 69"/>
                <a:gd name="T1" fmla="*/ 4 h 63"/>
                <a:gd name="T2" fmla="*/ 9 w 69"/>
                <a:gd name="T3" fmla="*/ 4 h 63"/>
                <a:gd name="T4" fmla="*/ 7 w 69"/>
                <a:gd name="T5" fmla="*/ 6 h 63"/>
                <a:gd name="T6" fmla="*/ 3 w 69"/>
                <a:gd name="T7" fmla="*/ 8 h 63"/>
                <a:gd name="T8" fmla="*/ 0 w 69"/>
                <a:gd name="T9" fmla="*/ 6 h 63"/>
                <a:gd name="T10" fmla="*/ 5 w 69"/>
                <a:gd name="T11" fmla="*/ 0 h 63"/>
                <a:gd name="T12" fmla="*/ 7 w 69"/>
                <a:gd name="T13" fmla="*/ 2 h 63"/>
                <a:gd name="T14" fmla="*/ 9 w 69"/>
                <a:gd name="T15" fmla="*/ 4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3"/>
                <a:gd name="T26" fmla="*/ 69 w 69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3">
                  <a:moveTo>
                    <a:pt x="69" y="31"/>
                  </a:moveTo>
                  <a:lnTo>
                    <a:pt x="69" y="31"/>
                  </a:lnTo>
                  <a:lnTo>
                    <a:pt x="52" y="48"/>
                  </a:lnTo>
                  <a:lnTo>
                    <a:pt x="18" y="63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69" y="3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5200016" y="3491476"/>
              <a:ext cx="45866" cy="82059"/>
            </a:xfrm>
            <a:custGeom>
              <a:avLst/>
              <a:gdLst>
                <a:gd name="T0" fmla="*/ 0 w 52"/>
                <a:gd name="T1" fmla="*/ 0 h 96"/>
                <a:gd name="T2" fmla="*/ 0 w 52"/>
                <a:gd name="T3" fmla="*/ 0 h 96"/>
                <a:gd name="T4" fmla="*/ 3 w 52"/>
                <a:gd name="T5" fmla="*/ 0 h 96"/>
                <a:gd name="T6" fmla="*/ 5 w 52"/>
                <a:gd name="T7" fmla="*/ 2 h 96"/>
                <a:gd name="T8" fmla="*/ 5 w 52"/>
                <a:gd name="T9" fmla="*/ 3 h 96"/>
                <a:gd name="T10" fmla="*/ 7 w 52"/>
                <a:gd name="T11" fmla="*/ 6 h 96"/>
                <a:gd name="T12" fmla="*/ 7 w 52"/>
                <a:gd name="T13" fmla="*/ 8 h 96"/>
                <a:gd name="T14" fmla="*/ 3 w 52"/>
                <a:gd name="T15" fmla="*/ 12 h 96"/>
                <a:gd name="T16" fmla="*/ 0 w 52"/>
                <a:gd name="T17" fmla="*/ 10 h 96"/>
                <a:gd name="T18" fmla="*/ 0 w 52"/>
                <a:gd name="T19" fmla="*/ 3 h 96"/>
                <a:gd name="T20" fmla="*/ 0 w 52"/>
                <a:gd name="T21" fmla="*/ 2 h 96"/>
                <a:gd name="T22" fmla="*/ 0 w 5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96"/>
                <a:gd name="T38" fmla="*/ 52 w 5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96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16"/>
                  </a:lnTo>
                  <a:lnTo>
                    <a:pt x="34" y="31"/>
                  </a:lnTo>
                  <a:lnTo>
                    <a:pt x="52" y="48"/>
                  </a:lnTo>
                  <a:lnTo>
                    <a:pt x="52" y="64"/>
                  </a:lnTo>
                  <a:lnTo>
                    <a:pt x="17" y="96"/>
                  </a:lnTo>
                  <a:lnTo>
                    <a:pt x="0" y="7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5277634" y="3435060"/>
              <a:ext cx="151709" cy="97445"/>
            </a:xfrm>
            <a:custGeom>
              <a:avLst/>
              <a:gdLst>
                <a:gd name="T0" fmla="*/ 21 w 173"/>
                <a:gd name="T1" fmla="*/ 3 h 113"/>
                <a:gd name="T2" fmla="*/ 21 w 173"/>
                <a:gd name="T3" fmla="*/ 3 h 113"/>
                <a:gd name="T4" fmla="*/ 21 w 173"/>
                <a:gd name="T5" fmla="*/ 5 h 113"/>
                <a:gd name="T6" fmla="*/ 19 w 173"/>
                <a:gd name="T7" fmla="*/ 5 h 113"/>
                <a:gd name="T8" fmla="*/ 17 w 173"/>
                <a:gd name="T9" fmla="*/ 9 h 113"/>
                <a:gd name="T10" fmla="*/ 19 w 173"/>
                <a:gd name="T11" fmla="*/ 11 h 113"/>
                <a:gd name="T12" fmla="*/ 15 w 173"/>
                <a:gd name="T13" fmla="*/ 11 h 113"/>
                <a:gd name="T14" fmla="*/ 13 w 173"/>
                <a:gd name="T15" fmla="*/ 12 h 113"/>
                <a:gd name="T16" fmla="*/ 10 w 173"/>
                <a:gd name="T17" fmla="*/ 15 h 113"/>
                <a:gd name="T18" fmla="*/ 6 w 173"/>
                <a:gd name="T19" fmla="*/ 12 h 113"/>
                <a:gd name="T20" fmla="*/ 2 w 173"/>
                <a:gd name="T21" fmla="*/ 12 h 113"/>
                <a:gd name="T22" fmla="*/ 2 w 173"/>
                <a:gd name="T23" fmla="*/ 11 h 113"/>
                <a:gd name="T24" fmla="*/ 0 w 173"/>
                <a:gd name="T25" fmla="*/ 9 h 113"/>
                <a:gd name="T26" fmla="*/ 2 w 173"/>
                <a:gd name="T27" fmla="*/ 6 h 113"/>
                <a:gd name="T28" fmla="*/ 0 w 173"/>
                <a:gd name="T29" fmla="*/ 3 h 113"/>
                <a:gd name="T30" fmla="*/ 0 w 173"/>
                <a:gd name="T31" fmla="*/ 0 h 113"/>
                <a:gd name="T32" fmla="*/ 2 w 173"/>
                <a:gd name="T33" fmla="*/ 3 h 113"/>
                <a:gd name="T34" fmla="*/ 4 w 173"/>
                <a:gd name="T35" fmla="*/ 3 h 113"/>
                <a:gd name="T36" fmla="*/ 10 w 173"/>
                <a:gd name="T37" fmla="*/ 5 h 113"/>
                <a:gd name="T38" fmla="*/ 15 w 173"/>
                <a:gd name="T39" fmla="*/ 0 h 113"/>
                <a:gd name="T40" fmla="*/ 21 w 173"/>
                <a:gd name="T41" fmla="*/ 3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113"/>
                <a:gd name="T65" fmla="*/ 173 w 173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113">
                  <a:moveTo>
                    <a:pt x="173" y="17"/>
                  </a:moveTo>
                  <a:lnTo>
                    <a:pt x="173" y="17"/>
                  </a:lnTo>
                  <a:lnTo>
                    <a:pt x="173" y="33"/>
                  </a:lnTo>
                  <a:lnTo>
                    <a:pt x="156" y="33"/>
                  </a:lnTo>
                  <a:lnTo>
                    <a:pt x="139" y="65"/>
                  </a:lnTo>
                  <a:lnTo>
                    <a:pt x="156" y="81"/>
                  </a:lnTo>
                  <a:lnTo>
                    <a:pt x="121" y="81"/>
                  </a:lnTo>
                  <a:lnTo>
                    <a:pt x="104" y="96"/>
                  </a:lnTo>
                  <a:lnTo>
                    <a:pt x="87" y="113"/>
                  </a:lnTo>
                  <a:lnTo>
                    <a:pt x="52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0" y="65"/>
                  </a:lnTo>
                  <a:lnTo>
                    <a:pt x="18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17"/>
                  </a:lnTo>
                  <a:lnTo>
                    <a:pt x="35" y="17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5122397" y="3298295"/>
              <a:ext cx="155237" cy="95736"/>
            </a:xfrm>
            <a:custGeom>
              <a:avLst/>
              <a:gdLst>
                <a:gd name="T0" fmla="*/ 9 w 174"/>
                <a:gd name="T1" fmla="*/ 14 h 111"/>
                <a:gd name="T2" fmla="*/ 9 w 174"/>
                <a:gd name="T3" fmla="*/ 14 h 111"/>
                <a:gd name="T4" fmla="*/ 13 w 174"/>
                <a:gd name="T5" fmla="*/ 12 h 111"/>
                <a:gd name="T6" fmla="*/ 18 w 174"/>
                <a:gd name="T7" fmla="*/ 12 h 111"/>
                <a:gd name="T8" fmla="*/ 20 w 174"/>
                <a:gd name="T9" fmla="*/ 4 h 111"/>
                <a:gd name="T10" fmla="*/ 23 w 174"/>
                <a:gd name="T11" fmla="*/ 4 h 111"/>
                <a:gd name="T12" fmla="*/ 20 w 174"/>
                <a:gd name="T13" fmla="*/ 2 h 111"/>
                <a:gd name="T14" fmla="*/ 16 w 174"/>
                <a:gd name="T15" fmla="*/ 0 h 111"/>
                <a:gd name="T16" fmla="*/ 7 w 174"/>
                <a:gd name="T17" fmla="*/ 4 h 111"/>
                <a:gd name="T18" fmla="*/ 3 w 174"/>
                <a:gd name="T19" fmla="*/ 4 h 111"/>
                <a:gd name="T20" fmla="*/ 0 w 174"/>
                <a:gd name="T21" fmla="*/ 8 h 111"/>
                <a:gd name="T22" fmla="*/ 0 w 174"/>
                <a:gd name="T23" fmla="*/ 10 h 111"/>
                <a:gd name="T24" fmla="*/ 7 w 174"/>
                <a:gd name="T25" fmla="*/ 14 h 111"/>
                <a:gd name="T26" fmla="*/ 9 w 174"/>
                <a:gd name="T27" fmla="*/ 14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11"/>
                <a:gd name="T44" fmla="*/ 174 w 17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11">
                  <a:moveTo>
                    <a:pt x="69" y="111"/>
                  </a:moveTo>
                  <a:lnTo>
                    <a:pt x="69" y="111"/>
                  </a:lnTo>
                  <a:lnTo>
                    <a:pt x="103" y="96"/>
                  </a:lnTo>
                  <a:lnTo>
                    <a:pt x="140" y="96"/>
                  </a:lnTo>
                  <a:lnTo>
                    <a:pt x="157" y="32"/>
                  </a:lnTo>
                  <a:lnTo>
                    <a:pt x="174" y="32"/>
                  </a:lnTo>
                  <a:lnTo>
                    <a:pt x="157" y="15"/>
                  </a:lnTo>
                  <a:lnTo>
                    <a:pt x="121" y="0"/>
                  </a:lnTo>
                  <a:lnTo>
                    <a:pt x="51" y="32"/>
                  </a:lnTo>
                  <a:lnTo>
                    <a:pt x="17" y="32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51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5064183" y="3353001"/>
              <a:ext cx="59978" cy="41030"/>
            </a:xfrm>
            <a:custGeom>
              <a:avLst/>
              <a:gdLst>
                <a:gd name="T0" fmla="*/ 8 w 70"/>
                <a:gd name="T1" fmla="*/ 3 h 48"/>
                <a:gd name="T2" fmla="*/ 8 w 70"/>
                <a:gd name="T3" fmla="*/ 3 h 48"/>
                <a:gd name="T4" fmla="*/ 6 w 70"/>
                <a:gd name="T5" fmla="*/ 3 h 48"/>
                <a:gd name="T6" fmla="*/ 4 w 70"/>
                <a:gd name="T7" fmla="*/ 6 h 48"/>
                <a:gd name="T8" fmla="*/ 2 w 70"/>
                <a:gd name="T9" fmla="*/ 6 h 48"/>
                <a:gd name="T10" fmla="*/ 0 w 70"/>
                <a:gd name="T11" fmla="*/ 6 h 48"/>
                <a:gd name="T12" fmla="*/ 0 w 70"/>
                <a:gd name="T13" fmla="*/ 5 h 48"/>
                <a:gd name="T14" fmla="*/ 0 w 70"/>
                <a:gd name="T15" fmla="*/ 3 h 48"/>
                <a:gd name="T16" fmla="*/ 8 w 70"/>
                <a:gd name="T17" fmla="*/ 0 h 48"/>
                <a:gd name="T18" fmla="*/ 8 w 70"/>
                <a:gd name="T19" fmla="*/ 3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8"/>
                <a:gd name="T32" fmla="*/ 70 w 7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8">
                  <a:moveTo>
                    <a:pt x="70" y="17"/>
                  </a:moveTo>
                  <a:lnTo>
                    <a:pt x="70" y="17"/>
                  </a:lnTo>
                  <a:lnTo>
                    <a:pt x="52" y="17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70" y="0"/>
                  </a:lnTo>
                  <a:lnTo>
                    <a:pt x="7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5064183" y="3368387"/>
              <a:ext cx="135833" cy="123089"/>
            </a:xfrm>
            <a:custGeom>
              <a:avLst/>
              <a:gdLst>
                <a:gd name="T0" fmla="*/ 8 w 156"/>
                <a:gd name="T1" fmla="*/ 0 h 144"/>
                <a:gd name="T2" fmla="*/ 8 w 156"/>
                <a:gd name="T3" fmla="*/ 0 h 144"/>
                <a:gd name="T4" fmla="*/ 15 w 156"/>
                <a:gd name="T5" fmla="*/ 3 h 144"/>
                <a:gd name="T6" fmla="*/ 17 w 156"/>
                <a:gd name="T7" fmla="*/ 3 h 144"/>
                <a:gd name="T8" fmla="*/ 19 w 156"/>
                <a:gd name="T9" fmla="*/ 6 h 144"/>
                <a:gd name="T10" fmla="*/ 19 w 156"/>
                <a:gd name="T11" fmla="*/ 8 h 144"/>
                <a:gd name="T12" fmla="*/ 17 w 156"/>
                <a:gd name="T13" fmla="*/ 8 h 144"/>
                <a:gd name="T14" fmla="*/ 17 w 156"/>
                <a:gd name="T15" fmla="*/ 6 h 144"/>
                <a:gd name="T16" fmla="*/ 10 w 156"/>
                <a:gd name="T17" fmla="*/ 3 h 144"/>
                <a:gd name="T18" fmla="*/ 8 w 156"/>
                <a:gd name="T19" fmla="*/ 6 h 144"/>
                <a:gd name="T20" fmla="*/ 8 w 156"/>
                <a:gd name="T21" fmla="*/ 3 h 144"/>
                <a:gd name="T22" fmla="*/ 6 w 156"/>
                <a:gd name="T23" fmla="*/ 6 h 144"/>
                <a:gd name="T24" fmla="*/ 8 w 156"/>
                <a:gd name="T25" fmla="*/ 8 h 144"/>
                <a:gd name="T26" fmla="*/ 12 w 156"/>
                <a:gd name="T27" fmla="*/ 14 h 144"/>
                <a:gd name="T28" fmla="*/ 17 w 156"/>
                <a:gd name="T29" fmla="*/ 15 h 144"/>
                <a:gd name="T30" fmla="*/ 15 w 156"/>
                <a:gd name="T31" fmla="*/ 18 h 144"/>
                <a:gd name="T32" fmla="*/ 10 w 156"/>
                <a:gd name="T33" fmla="*/ 14 h 144"/>
                <a:gd name="T34" fmla="*/ 8 w 156"/>
                <a:gd name="T35" fmla="*/ 14 h 144"/>
                <a:gd name="T36" fmla="*/ 4 w 156"/>
                <a:gd name="T37" fmla="*/ 9 h 144"/>
                <a:gd name="T38" fmla="*/ 6 w 156"/>
                <a:gd name="T39" fmla="*/ 9 h 144"/>
                <a:gd name="T40" fmla="*/ 4 w 156"/>
                <a:gd name="T41" fmla="*/ 9 h 144"/>
                <a:gd name="T42" fmla="*/ 4 w 156"/>
                <a:gd name="T43" fmla="*/ 6 h 144"/>
                <a:gd name="T44" fmla="*/ 2 w 156"/>
                <a:gd name="T45" fmla="*/ 6 h 144"/>
                <a:gd name="T46" fmla="*/ 0 w 156"/>
                <a:gd name="T47" fmla="*/ 8 h 144"/>
                <a:gd name="T48" fmla="*/ 0 w 156"/>
                <a:gd name="T49" fmla="*/ 6 h 144"/>
                <a:gd name="T50" fmla="*/ 0 w 156"/>
                <a:gd name="T51" fmla="*/ 3 h 144"/>
                <a:gd name="T52" fmla="*/ 2 w 156"/>
                <a:gd name="T53" fmla="*/ 3 h 144"/>
                <a:gd name="T54" fmla="*/ 4 w 156"/>
                <a:gd name="T55" fmla="*/ 3 h 144"/>
                <a:gd name="T56" fmla="*/ 6 w 156"/>
                <a:gd name="T57" fmla="*/ 0 h 144"/>
                <a:gd name="T58" fmla="*/ 8 w 156"/>
                <a:gd name="T59" fmla="*/ 0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44"/>
                <a:gd name="T92" fmla="*/ 156 w 156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44">
                  <a:moveTo>
                    <a:pt x="70" y="0"/>
                  </a:moveTo>
                  <a:lnTo>
                    <a:pt x="70" y="0"/>
                  </a:lnTo>
                  <a:lnTo>
                    <a:pt x="121" y="31"/>
                  </a:lnTo>
                  <a:lnTo>
                    <a:pt x="139" y="31"/>
                  </a:lnTo>
                  <a:lnTo>
                    <a:pt x="156" y="48"/>
                  </a:lnTo>
                  <a:lnTo>
                    <a:pt x="156" y="64"/>
                  </a:lnTo>
                  <a:lnTo>
                    <a:pt x="139" y="64"/>
                  </a:lnTo>
                  <a:lnTo>
                    <a:pt x="139" y="48"/>
                  </a:lnTo>
                  <a:lnTo>
                    <a:pt x="87" y="31"/>
                  </a:lnTo>
                  <a:lnTo>
                    <a:pt x="70" y="48"/>
                  </a:lnTo>
                  <a:lnTo>
                    <a:pt x="70" y="31"/>
                  </a:lnTo>
                  <a:lnTo>
                    <a:pt x="52" y="48"/>
                  </a:lnTo>
                  <a:lnTo>
                    <a:pt x="70" y="64"/>
                  </a:lnTo>
                  <a:lnTo>
                    <a:pt x="104" y="112"/>
                  </a:lnTo>
                  <a:lnTo>
                    <a:pt x="139" y="127"/>
                  </a:lnTo>
                  <a:lnTo>
                    <a:pt x="121" y="144"/>
                  </a:lnTo>
                  <a:lnTo>
                    <a:pt x="87" y="112"/>
                  </a:lnTo>
                  <a:lnTo>
                    <a:pt x="70" y="112"/>
                  </a:lnTo>
                  <a:lnTo>
                    <a:pt x="35" y="79"/>
                  </a:lnTo>
                  <a:lnTo>
                    <a:pt x="52" y="79"/>
                  </a:lnTo>
                  <a:lnTo>
                    <a:pt x="35" y="79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35" y="31"/>
                  </a:lnTo>
                  <a:lnTo>
                    <a:pt x="52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5110049" y="3394031"/>
              <a:ext cx="89967" cy="82059"/>
            </a:xfrm>
            <a:custGeom>
              <a:avLst/>
              <a:gdLst>
                <a:gd name="T0" fmla="*/ 10 w 104"/>
                <a:gd name="T1" fmla="*/ 12 h 96"/>
                <a:gd name="T2" fmla="*/ 10 w 104"/>
                <a:gd name="T3" fmla="*/ 12 h 96"/>
                <a:gd name="T4" fmla="*/ 8 w 104"/>
                <a:gd name="T5" fmla="*/ 12 h 96"/>
                <a:gd name="T6" fmla="*/ 10 w 104"/>
                <a:gd name="T7" fmla="*/ 11 h 96"/>
                <a:gd name="T8" fmla="*/ 12 w 104"/>
                <a:gd name="T9" fmla="*/ 11 h 96"/>
                <a:gd name="T10" fmla="*/ 12 w 104"/>
                <a:gd name="T11" fmla="*/ 9 h 96"/>
                <a:gd name="T12" fmla="*/ 12 w 104"/>
                <a:gd name="T13" fmla="*/ 6 h 96"/>
                <a:gd name="T14" fmla="*/ 12 w 104"/>
                <a:gd name="T15" fmla="*/ 5 h 96"/>
                <a:gd name="T16" fmla="*/ 10 w 104"/>
                <a:gd name="T17" fmla="*/ 5 h 96"/>
                <a:gd name="T18" fmla="*/ 10 w 104"/>
                <a:gd name="T19" fmla="*/ 3 h 96"/>
                <a:gd name="T20" fmla="*/ 4 w 104"/>
                <a:gd name="T21" fmla="*/ 0 h 96"/>
                <a:gd name="T22" fmla="*/ 2 w 104"/>
                <a:gd name="T23" fmla="*/ 3 h 96"/>
                <a:gd name="T24" fmla="*/ 2 w 104"/>
                <a:gd name="T25" fmla="*/ 0 h 96"/>
                <a:gd name="T26" fmla="*/ 0 w 104"/>
                <a:gd name="T27" fmla="*/ 3 h 96"/>
                <a:gd name="T28" fmla="*/ 2 w 104"/>
                <a:gd name="T29" fmla="*/ 5 h 96"/>
                <a:gd name="T30" fmla="*/ 6 w 104"/>
                <a:gd name="T31" fmla="*/ 11 h 96"/>
                <a:gd name="T32" fmla="*/ 10 w 104"/>
                <a:gd name="T33" fmla="*/ 12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96"/>
                <a:gd name="T53" fmla="*/ 104 w 10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96">
                  <a:moveTo>
                    <a:pt x="87" y="96"/>
                  </a:moveTo>
                  <a:lnTo>
                    <a:pt x="87" y="96"/>
                  </a:lnTo>
                  <a:lnTo>
                    <a:pt x="69" y="96"/>
                  </a:lnTo>
                  <a:lnTo>
                    <a:pt x="87" y="81"/>
                  </a:lnTo>
                  <a:lnTo>
                    <a:pt x="104" y="81"/>
                  </a:lnTo>
                  <a:lnTo>
                    <a:pt x="104" y="65"/>
                  </a:lnTo>
                  <a:lnTo>
                    <a:pt x="104" y="48"/>
                  </a:lnTo>
                  <a:lnTo>
                    <a:pt x="104" y="33"/>
                  </a:lnTo>
                  <a:lnTo>
                    <a:pt x="87" y="33"/>
                  </a:lnTo>
                  <a:lnTo>
                    <a:pt x="87" y="17"/>
                  </a:lnTo>
                  <a:lnTo>
                    <a:pt x="35" y="0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8" y="33"/>
                  </a:lnTo>
                  <a:lnTo>
                    <a:pt x="52" y="81"/>
                  </a:lnTo>
                  <a:lnTo>
                    <a:pt x="87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auto">
            <a:xfrm>
              <a:off x="5168263" y="3462414"/>
              <a:ext cx="45866" cy="41030"/>
            </a:xfrm>
            <a:custGeom>
              <a:avLst/>
              <a:gdLst>
                <a:gd name="T0" fmla="*/ 0 w 52"/>
                <a:gd name="T1" fmla="*/ 4 h 48"/>
                <a:gd name="T2" fmla="*/ 0 w 52"/>
                <a:gd name="T3" fmla="*/ 4 h 48"/>
                <a:gd name="T4" fmla="*/ 5 w 52"/>
                <a:gd name="T5" fmla="*/ 6 h 48"/>
                <a:gd name="T6" fmla="*/ 5 w 52"/>
                <a:gd name="T7" fmla="*/ 4 h 48"/>
                <a:gd name="T8" fmla="*/ 7 w 52"/>
                <a:gd name="T9" fmla="*/ 4 h 48"/>
                <a:gd name="T10" fmla="*/ 7 w 52"/>
                <a:gd name="T11" fmla="*/ 2 h 48"/>
                <a:gd name="T12" fmla="*/ 5 w 52"/>
                <a:gd name="T13" fmla="*/ 0 h 48"/>
                <a:gd name="T14" fmla="*/ 3 w 52"/>
                <a:gd name="T15" fmla="*/ 0 h 48"/>
                <a:gd name="T16" fmla="*/ 0 w 52"/>
                <a:gd name="T17" fmla="*/ 2 h 48"/>
                <a:gd name="T18" fmla="*/ 3 w 52"/>
                <a:gd name="T19" fmla="*/ 2 h 48"/>
                <a:gd name="T20" fmla="*/ 0 w 52"/>
                <a:gd name="T21" fmla="*/ 4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32"/>
                  </a:moveTo>
                  <a:lnTo>
                    <a:pt x="0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15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5185903" y="3380354"/>
              <a:ext cx="105844" cy="123089"/>
            </a:xfrm>
            <a:custGeom>
              <a:avLst/>
              <a:gdLst>
                <a:gd name="T0" fmla="*/ 2 w 121"/>
                <a:gd name="T1" fmla="*/ 6 h 144"/>
                <a:gd name="T2" fmla="*/ 2 w 121"/>
                <a:gd name="T3" fmla="*/ 6 h 144"/>
                <a:gd name="T4" fmla="*/ 2 w 121"/>
                <a:gd name="T5" fmla="*/ 4 h 144"/>
                <a:gd name="T6" fmla="*/ 0 w 121"/>
                <a:gd name="T7" fmla="*/ 1 h 144"/>
                <a:gd name="T8" fmla="*/ 4 w 121"/>
                <a:gd name="T9" fmla="*/ 0 h 144"/>
                <a:gd name="T10" fmla="*/ 8 w 121"/>
                <a:gd name="T11" fmla="*/ 6 h 144"/>
                <a:gd name="T12" fmla="*/ 12 w 121"/>
                <a:gd name="T13" fmla="*/ 6 h 144"/>
                <a:gd name="T14" fmla="*/ 12 w 121"/>
                <a:gd name="T15" fmla="*/ 7 h 144"/>
                <a:gd name="T16" fmla="*/ 12 w 121"/>
                <a:gd name="T17" fmla="*/ 10 h 144"/>
                <a:gd name="T18" fmla="*/ 15 w 121"/>
                <a:gd name="T19" fmla="*/ 13 h 144"/>
                <a:gd name="T20" fmla="*/ 12 w 121"/>
                <a:gd name="T21" fmla="*/ 16 h 144"/>
                <a:gd name="T22" fmla="*/ 8 w 121"/>
                <a:gd name="T23" fmla="*/ 16 h 144"/>
                <a:gd name="T24" fmla="*/ 6 w 121"/>
                <a:gd name="T25" fmla="*/ 18 h 144"/>
                <a:gd name="T26" fmla="*/ 4 w 121"/>
                <a:gd name="T27" fmla="*/ 16 h 144"/>
                <a:gd name="T28" fmla="*/ 4 w 121"/>
                <a:gd name="T29" fmla="*/ 13 h 144"/>
                <a:gd name="T30" fmla="*/ 2 w 121"/>
                <a:gd name="T31" fmla="*/ 12 h 144"/>
                <a:gd name="T32" fmla="*/ 2 w 121"/>
                <a:gd name="T33" fmla="*/ 10 h 144"/>
                <a:gd name="T34" fmla="*/ 2 w 121"/>
                <a:gd name="T35" fmla="*/ 7 h 144"/>
                <a:gd name="T36" fmla="*/ 2 w 121"/>
                <a:gd name="T37" fmla="*/ 6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44"/>
                <a:gd name="T59" fmla="*/ 121 w 12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44">
                  <a:moveTo>
                    <a:pt x="17" y="48"/>
                  </a:moveTo>
                  <a:lnTo>
                    <a:pt x="17" y="48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69" y="48"/>
                  </a:lnTo>
                  <a:lnTo>
                    <a:pt x="103" y="48"/>
                  </a:lnTo>
                  <a:lnTo>
                    <a:pt x="103" y="63"/>
                  </a:lnTo>
                  <a:lnTo>
                    <a:pt x="103" y="80"/>
                  </a:lnTo>
                  <a:lnTo>
                    <a:pt x="121" y="111"/>
                  </a:lnTo>
                  <a:lnTo>
                    <a:pt x="103" y="128"/>
                  </a:lnTo>
                  <a:lnTo>
                    <a:pt x="69" y="128"/>
                  </a:lnTo>
                  <a:lnTo>
                    <a:pt x="51" y="144"/>
                  </a:lnTo>
                  <a:lnTo>
                    <a:pt x="34" y="128"/>
                  </a:lnTo>
                  <a:lnTo>
                    <a:pt x="34" y="111"/>
                  </a:lnTo>
                  <a:lnTo>
                    <a:pt x="17" y="96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17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auto">
            <a:xfrm>
              <a:off x="5231769" y="3491476"/>
              <a:ext cx="59978" cy="41030"/>
            </a:xfrm>
            <a:custGeom>
              <a:avLst/>
              <a:gdLst>
                <a:gd name="T0" fmla="*/ 2 w 70"/>
                <a:gd name="T1" fmla="*/ 6 h 48"/>
                <a:gd name="T2" fmla="*/ 2 w 70"/>
                <a:gd name="T3" fmla="*/ 6 h 48"/>
                <a:gd name="T4" fmla="*/ 0 w 70"/>
                <a:gd name="T5" fmla="*/ 3 h 48"/>
                <a:gd name="T6" fmla="*/ 0 w 70"/>
                <a:gd name="T7" fmla="*/ 2 h 48"/>
                <a:gd name="T8" fmla="*/ 2 w 70"/>
                <a:gd name="T9" fmla="*/ 0 h 48"/>
                <a:gd name="T10" fmla="*/ 6 w 70"/>
                <a:gd name="T11" fmla="*/ 0 h 48"/>
                <a:gd name="T12" fmla="*/ 8 w 70"/>
                <a:gd name="T13" fmla="*/ 2 h 48"/>
                <a:gd name="T14" fmla="*/ 8 w 70"/>
                <a:gd name="T15" fmla="*/ 3 h 48"/>
                <a:gd name="T16" fmla="*/ 2 w 70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48"/>
                <a:gd name="T29" fmla="*/ 70 w 7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48">
                  <a:moveTo>
                    <a:pt x="18" y="48"/>
                  </a:moveTo>
                  <a:lnTo>
                    <a:pt x="18" y="48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52" y="0"/>
                  </a:lnTo>
                  <a:lnTo>
                    <a:pt x="70" y="16"/>
                  </a:lnTo>
                  <a:lnTo>
                    <a:pt x="70" y="31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auto">
            <a:xfrm>
              <a:off x="5018318" y="3216236"/>
              <a:ext cx="165822" cy="82059"/>
            </a:xfrm>
            <a:custGeom>
              <a:avLst/>
              <a:gdLst>
                <a:gd name="T0" fmla="*/ 24 w 188"/>
                <a:gd name="T1" fmla="*/ 7 h 96"/>
                <a:gd name="T2" fmla="*/ 24 w 188"/>
                <a:gd name="T3" fmla="*/ 7 h 96"/>
                <a:gd name="T4" fmla="*/ 20 w 188"/>
                <a:gd name="T5" fmla="*/ 4 h 96"/>
                <a:gd name="T6" fmla="*/ 17 w 188"/>
                <a:gd name="T7" fmla="*/ 4 h 96"/>
                <a:gd name="T8" fmla="*/ 12 w 188"/>
                <a:gd name="T9" fmla="*/ 2 h 96"/>
                <a:gd name="T10" fmla="*/ 11 w 188"/>
                <a:gd name="T11" fmla="*/ 0 h 96"/>
                <a:gd name="T12" fmla="*/ 11 w 188"/>
                <a:gd name="T13" fmla="*/ 2 h 96"/>
                <a:gd name="T14" fmla="*/ 9 w 188"/>
                <a:gd name="T15" fmla="*/ 0 h 96"/>
                <a:gd name="T16" fmla="*/ 5 w 188"/>
                <a:gd name="T17" fmla="*/ 2 h 96"/>
                <a:gd name="T18" fmla="*/ 0 w 188"/>
                <a:gd name="T19" fmla="*/ 4 h 96"/>
                <a:gd name="T20" fmla="*/ 3 w 188"/>
                <a:gd name="T21" fmla="*/ 7 h 96"/>
                <a:gd name="T22" fmla="*/ 6 w 188"/>
                <a:gd name="T23" fmla="*/ 12 h 96"/>
                <a:gd name="T24" fmla="*/ 11 w 188"/>
                <a:gd name="T25" fmla="*/ 12 h 96"/>
                <a:gd name="T26" fmla="*/ 11 w 188"/>
                <a:gd name="T27" fmla="*/ 10 h 96"/>
                <a:gd name="T28" fmla="*/ 17 w 188"/>
                <a:gd name="T29" fmla="*/ 12 h 96"/>
                <a:gd name="T30" fmla="*/ 24 w 188"/>
                <a:gd name="T31" fmla="*/ 7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96"/>
                <a:gd name="T50" fmla="*/ 188 w 188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96">
                  <a:moveTo>
                    <a:pt x="188" y="63"/>
                  </a:moveTo>
                  <a:lnTo>
                    <a:pt x="188" y="63"/>
                  </a:lnTo>
                  <a:lnTo>
                    <a:pt x="153" y="32"/>
                  </a:lnTo>
                  <a:lnTo>
                    <a:pt x="136" y="32"/>
                  </a:lnTo>
                  <a:lnTo>
                    <a:pt x="103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69" y="0"/>
                  </a:lnTo>
                  <a:lnTo>
                    <a:pt x="34" y="15"/>
                  </a:lnTo>
                  <a:lnTo>
                    <a:pt x="0" y="32"/>
                  </a:lnTo>
                  <a:lnTo>
                    <a:pt x="17" y="63"/>
                  </a:lnTo>
                  <a:lnTo>
                    <a:pt x="51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136" y="96"/>
                  </a:lnTo>
                  <a:lnTo>
                    <a:pt x="188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auto">
            <a:xfrm>
              <a:off x="5138274" y="3270942"/>
              <a:ext cx="139361" cy="56416"/>
            </a:xfrm>
            <a:custGeom>
              <a:avLst/>
              <a:gdLst>
                <a:gd name="T0" fmla="*/ 0 w 157"/>
                <a:gd name="T1" fmla="*/ 5 h 65"/>
                <a:gd name="T2" fmla="*/ 0 w 157"/>
                <a:gd name="T3" fmla="*/ 5 h 65"/>
                <a:gd name="T4" fmla="*/ 0 w 157"/>
                <a:gd name="T5" fmla="*/ 9 h 65"/>
                <a:gd name="T6" fmla="*/ 5 w 157"/>
                <a:gd name="T7" fmla="*/ 9 h 65"/>
                <a:gd name="T8" fmla="*/ 14 w 157"/>
                <a:gd name="T9" fmla="*/ 5 h 65"/>
                <a:gd name="T10" fmla="*/ 18 w 157"/>
                <a:gd name="T11" fmla="*/ 6 h 65"/>
                <a:gd name="T12" fmla="*/ 20 w 157"/>
                <a:gd name="T13" fmla="*/ 3 h 65"/>
                <a:gd name="T14" fmla="*/ 16 w 157"/>
                <a:gd name="T15" fmla="*/ 0 h 65"/>
                <a:gd name="T16" fmla="*/ 11 w 157"/>
                <a:gd name="T17" fmla="*/ 3 h 65"/>
                <a:gd name="T18" fmla="*/ 9 w 157"/>
                <a:gd name="T19" fmla="*/ 0 h 65"/>
                <a:gd name="T20" fmla="*/ 7 w 157"/>
                <a:gd name="T21" fmla="*/ 0 h 65"/>
                <a:gd name="T22" fmla="*/ 0 w 157"/>
                <a:gd name="T23" fmla="*/ 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65"/>
                <a:gd name="T38" fmla="*/ 157 w 157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65">
                  <a:moveTo>
                    <a:pt x="0" y="33"/>
                  </a:moveTo>
                  <a:lnTo>
                    <a:pt x="0" y="33"/>
                  </a:lnTo>
                  <a:lnTo>
                    <a:pt x="0" y="65"/>
                  </a:lnTo>
                  <a:lnTo>
                    <a:pt x="34" y="65"/>
                  </a:lnTo>
                  <a:lnTo>
                    <a:pt x="105" y="33"/>
                  </a:lnTo>
                  <a:lnTo>
                    <a:pt x="140" y="48"/>
                  </a:lnTo>
                  <a:lnTo>
                    <a:pt x="157" y="17"/>
                  </a:lnTo>
                  <a:lnTo>
                    <a:pt x="123" y="0"/>
                  </a:lnTo>
                  <a:lnTo>
                    <a:pt x="88" y="17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5046543" y="4187270"/>
              <a:ext cx="63506" cy="41030"/>
            </a:xfrm>
            <a:custGeom>
              <a:avLst/>
              <a:gdLst>
                <a:gd name="T0" fmla="*/ 0 w 71"/>
                <a:gd name="T1" fmla="*/ 2 h 48"/>
                <a:gd name="T2" fmla="*/ 0 w 71"/>
                <a:gd name="T3" fmla="*/ 2 h 48"/>
                <a:gd name="T4" fmla="*/ 5 w 71"/>
                <a:gd name="T5" fmla="*/ 6 h 48"/>
                <a:gd name="T6" fmla="*/ 7 w 71"/>
                <a:gd name="T7" fmla="*/ 3 h 48"/>
                <a:gd name="T8" fmla="*/ 9 w 71"/>
                <a:gd name="T9" fmla="*/ 3 h 48"/>
                <a:gd name="T10" fmla="*/ 5 w 71"/>
                <a:gd name="T11" fmla="*/ 2 h 48"/>
                <a:gd name="T12" fmla="*/ 3 w 71"/>
                <a:gd name="T13" fmla="*/ 0 h 48"/>
                <a:gd name="T14" fmla="*/ 0 w 71"/>
                <a:gd name="T15" fmla="*/ 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48"/>
                <a:gd name="T26" fmla="*/ 71 w 71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48">
                  <a:moveTo>
                    <a:pt x="0" y="15"/>
                  </a:moveTo>
                  <a:lnTo>
                    <a:pt x="0" y="15"/>
                  </a:lnTo>
                  <a:lnTo>
                    <a:pt x="35" y="48"/>
                  </a:lnTo>
                  <a:lnTo>
                    <a:pt x="54" y="30"/>
                  </a:lnTo>
                  <a:lnTo>
                    <a:pt x="71" y="30"/>
                  </a:lnTo>
                  <a:lnTo>
                    <a:pt x="35" y="15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auto">
            <a:xfrm>
              <a:off x="5551063" y="4706978"/>
              <a:ext cx="29989" cy="109412"/>
            </a:xfrm>
            <a:custGeom>
              <a:avLst/>
              <a:gdLst>
                <a:gd name="T0" fmla="*/ 0 w 35"/>
                <a:gd name="T1" fmla="*/ 8 h 129"/>
                <a:gd name="T2" fmla="*/ 0 w 35"/>
                <a:gd name="T3" fmla="*/ 8 h 129"/>
                <a:gd name="T4" fmla="*/ 2 w 35"/>
                <a:gd name="T5" fmla="*/ 12 h 129"/>
                <a:gd name="T6" fmla="*/ 4 w 35"/>
                <a:gd name="T7" fmla="*/ 16 h 129"/>
                <a:gd name="T8" fmla="*/ 2 w 35"/>
                <a:gd name="T9" fmla="*/ 0 h 129"/>
                <a:gd name="T10" fmla="*/ 0 w 35"/>
                <a:gd name="T11" fmla="*/ 0 h 129"/>
                <a:gd name="T12" fmla="*/ 2 w 35"/>
                <a:gd name="T13" fmla="*/ 6 h 129"/>
                <a:gd name="T14" fmla="*/ 0 w 35"/>
                <a:gd name="T15" fmla="*/ 8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29"/>
                <a:gd name="T26" fmla="*/ 35 w 35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29">
                  <a:moveTo>
                    <a:pt x="0" y="65"/>
                  </a:moveTo>
                  <a:lnTo>
                    <a:pt x="0" y="65"/>
                  </a:lnTo>
                  <a:lnTo>
                    <a:pt x="18" y="96"/>
                  </a:lnTo>
                  <a:lnTo>
                    <a:pt x="35" y="12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5429343" y="4570213"/>
              <a:ext cx="61742" cy="123089"/>
            </a:xfrm>
            <a:custGeom>
              <a:avLst/>
              <a:gdLst>
                <a:gd name="T0" fmla="*/ 3 w 69"/>
                <a:gd name="T1" fmla="*/ 7 h 144"/>
                <a:gd name="T2" fmla="*/ 3 w 69"/>
                <a:gd name="T3" fmla="*/ 7 h 144"/>
                <a:gd name="T4" fmla="*/ 5 w 69"/>
                <a:gd name="T5" fmla="*/ 12 h 144"/>
                <a:gd name="T6" fmla="*/ 7 w 69"/>
                <a:gd name="T7" fmla="*/ 16 h 144"/>
                <a:gd name="T8" fmla="*/ 9 w 69"/>
                <a:gd name="T9" fmla="*/ 18 h 144"/>
                <a:gd name="T10" fmla="*/ 7 w 69"/>
                <a:gd name="T11" fmla="*/ 12 h 144"/>
                <a:gd name="T12" fmla="*/ 3 w 69"/>
                <a:gd name="T13" fmla="*/ 10 h 144"/>
                <a:gd name="T14" fmla="*/ 5 w 69"/>
                <a:gd name="T15" fmla="*/ 7 h 144"/>
                <a:gd name="T16" fmla="*/ 3 w 69"/>
                <a:gd name="T17" fmla="*/ 0 h 144"/>
                <a:gd name="T18" fmla="*/ 0 w 69"/>
                <a:gd name="T19" fmla="*/ 1 h 144"/>
                <a:gd name="T20" fmla="*/ 3 w 69"/>
                <a:gd name="T21" fmla="*/ 7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144"/>
                <a:gd name="T35" fmla="*/ 69 w 6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144">
                  <a:moveTo>
                    <a:pt x="17" y="63"/>
                  </a:moveTo>
                  <a:lnTo>
                    <a:pt x="17" y="63"/>
                  </a:lnTo>
                  <a:lnTo>
                    <a:pt x="35" y="96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52" y="96"/>
                  </a:lnTo>
                  <a:lnTo>
                    <a:pt x="17" y="80"/>
                  </a:lnTo>
                  <a:lnTo>
                    <a:pt x="35" y="63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39" name="Line 237"/>
            <p:cNvSpPr>
              <a:spLocks noChangeShapeType="1"/>
            </p:cNvSpPr>
            <p:nvPr/>
          </p:nvSpPr>
          <p:spPr bwMode="auto">
            <a:xfrm>
              <a:off x="6979951" y="4235138"/>
              <a:ext cx="0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0" name="Line 238"/>
            <p:cNvSpPr>
              <a:spLocks noChangeShapeType="1"/>
            </p:cNvSpPr>
            <p:nvPr/>
          </p:nvSpPr>
          <p:spPr bwMode="auto">
            <a:xfrm flipV="1">
              <a:off x="7821407" y="3906901"/>
              <a:ext cx="14112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1" name="Line 239"/>
            <p:cNvSpPr>
              <a:spLocks noChangeShapeType="1"/>
            </p:cNvSpPr>
            <p:nvPr/>
          </p:nvSpPr>
          <p:spPr bwMode="auto">
            <a:xfrm flipV="1">
              <a:off x="7858452" y="3872710"/>
              <a:ext cx="0" cy="27353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2" name="Line 240"/>
            <p:cNvSpPr>
              <a:spLocks noChangeShapeType="1"/>
            </p:cNvSpPr>
            <p:nvPr/>
          </p:nvSpPr>
          <p:spPr bwMode="auto">
            <a:xfrm flipV="1">
              <a:off x="8248309" y="3443608"/>
              <a:ext cx="15877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3" name="Line 241"/>
            <p:cNvSpPr>
              <a:spLocks noChangeShapeType="1"/>
            </p:cNvSpPr>
            <p:nvPr/>
          </p:nvSpPr>
          <p:spPr bwMode="auto">
            <a:xfrm flipV="1">
              <a:off x="8340040" y="3387193"/>
              <a:ext cx="29989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auto">
            <a:xfrm>
              <a:off x="4693731" y="2860646"/>
              <a:ext cx="15877" cy="15386"/>
            </a:xfrm>
            <a:custGeom>
              <a:avLst/>
              <a:gdLst>
                <a:gd name="T0" fmla="*/ 0 w 17"/>
                <a:gd name="T1" fmla="*/ 2 h 18"/>
                <a:gd name="T2" fmla="*/ 0 w 17"/>
                <a:gd name="T3" fmla="*/ 2 h 18"/>
                <a:gd name="T4" fmla="*/ 3 w 17"/>
                <a:gd name="T5" fmla="*/ 0 h 18"/>
                <a:gd name="T6" fmla="*/ 3 w 17"/>
                <a:gd name="T7" fmla="*/ 2 h 18"/>
                <a:gd name="T8" fmla="*/ 0 w 1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18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5" name="Line 243"/>
            <p:cNvSpPr>
              <a:spLocks noChangeShapeType="1"/>
            </p:cNvSpPr>
            <p:nvPr/>
          </p:nvSpPr>
          <p:spPr bwMode="auto">
            <a:xfrm>
              <a:off x="4654922" y="2935867"/>
              <a:ext cx="15877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6" name="Line 244"/>
            <p:cNvSpPr>
              <a:spLocks noChangeShapeType="1"/>
            </p:cNvSpPr>
            <p:nvPr/>
          </p:nvSpPr>
          <p:spPr bwMode="auto">
            <a:xfrm flipV="1">
              <a:off x="7899026" y="4659110"/>
              <a:ext cx="14112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7" name="Line 245"/>
            <p:cNvSpPr>
              <a:spLocks noChangeShapeType="1"/>
            </p:cNvSpPr>
            <p:nvPr/>
          </p:nvSpPr>
          <p:spPr bwMode="auto">
            <a:xfrm>
              <a:off x="7881385" y="4522345"/>
              <a:ext cx="17641" cy="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8" name="Line 246"/>
            <p:cNvSpPr>
              <a:spLocks noChangeShapeType="1"/>
            </p:cNvSpPr>
            <p:nvPr/>
          </p:nvSpPr>
          <p:spPr bwMode="auto">
            <a:xfrm>
              <a:off x="8507626" y="4659110"/>
              <a:ext cx="31753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49" name="Line 247"/>
            <p:cNvSpPr>
              <a:spLocks noChangeShapeType="1"/>
            </p:cNvSpPr>
            <p:nvPr/>
          </p:nvSpPr>
          <p:spPr bwMode="auto">
            <a:xfrm>
              <a:off x="8539379" y="4686463"/>
              <a:ext cx="14112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0" name="Line 248"/>
            <p:cNvSpPr>
              <a:spLocks noChangeShapeType="1"/>
            </p:cNvSpPr>
            <p:nvPr/>
          </p:nvSpPr>
          <p:spPr bwMode="auto">
            <a:xfrm>
              <a:off x="8571132" y="4686463"/>
              <a:ext cx="14112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1" name="Line 249"/>
            <p:cNvSpPr>
              <a:spLocks noChangeShapeType="1"/>
            </p:cNvSpPr>
            <p:nvPr/>
          </p:nvSpPr>
          <p:spPr bwMode="auto">
            <a:xfrm>
              <a:off x="8616997" y="4700140"/>
              <a:ext cx="14112" cy="27353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2" name="Line 250"/>
            <p:cNvSpPr>
              <a:spLocks noChangeShapeType="1"/>
            </p:cNvSpPr>
            <p:nvPr/>
          </p:nvSpPr>
          <p:spPr bwMode="auto">
            <a:xfrm>
              <a:off x="8631110" y="4741170"/>
              <a:ext cx="29989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auto">
            <a:xfrm>
              <a:off x="6131439" y="3368387"/>
              <a:ext cx="91731" cy="94026"/>
            </a:xfrm>
            <a:custGeom>
              <a:avLst/>
              <a:gdLst>
                <a:gd name="T0" fmla="*/ 0 w 103"/>
                <a:gd name="T1" fmla="*/ 7 h 112"/>
                <a:gd name="T2" fmla="*/ 0 w 103"/>
                <a:gd name="T3" fmla="*/ 7 h 112"/>
                <a:gd name="T4" fmla="*/ 3 w 103"/>
                <a:gd name="T5" fmla="*/ 13 h 112"/>
                <a:gd name="T6" fmla="*/ 7 w 103"/>
                <a:gd name="T7" fmla="*/ 13 h 112"/>
                <a:gd name="T8" fmla="*/ 9 w 103"/>
                <a:gd name="T9" fmla="*/ 13 h 112"/>
                <a:gd name="T10" fmla="*/ 11 w 103"/>
                <a:gd name="T11" fmla="*/ 9 h 112"/>
                <a:gd name="T12" fmla="*/ 11 w 103"/>
                <a:gd name="T13" fmla="*/ 7 h 112"/>
                <a:gd name="T14" fmla="*/ 13 w 103"/>
                <a:gd name="T15" fmla="*/ 7 h 112"/>
                <a:gd name="T16" fmla="*/ 11 w 103"/>
                <a:gd name="T17" fmla="*/ 3 h 112"/>
                <a:gd name="T18" fmla="*/ 13 w 103"/>
                <a:gd name="T19" fmla="*/ 0 h 112"/>
                <a:gd name="T20" fmla="*/ 7 w 103"/>
                <a:gd name="T21" fmla="*/ 0 h 112"/>
                <a:gd name="T22" fmla="*/ 7 w 103"/>
                <a:gd name="T23" fmla="*/ 2 h 112"/>
                <a:gd name="T24" fmla="*/ 5 w 103"/>
                <a:gd name="T25" fmla="*/ 3 h 112"/>
                <a:gd name="T26" fmla="*/ 3 w 103"/>
                <a:gd name="T27" fmla="*/ 3 h 112"/>
                <a:gd name="T28" fmla="*/ 0 w 103"/>
                <a:gd name="T29" fmla="*/ 7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112"/>
                <a:gd name="T47" fmla="*/ 103 w 103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112">
                  <a:moveTo>
                    <a:pt x="0" y="64"/>
                  </a:moveTo>
                  <a:lnTo>
                    <a:pt x="0" y="64"/>
                  </a:lnTo>
                  <a:lnTo>
                    <a:pt x="17" y="112"/>
                  </a:lnTo>
                  <a:lnTo>
                    <a:pt x="52" y="112"/>
                  </a:lnTo>
                  <a:lnTo>
                    <a:pt x="69" y="112"/>
                  </a:lnTo>
                  <a:lnTo>
                    <a:pt x="86" y="79"/>
                  </a:lnTo>
                  <a:lnTo>
                    <a:pt x="86" y="64"/>
                  </a:lnTo>
                  <a:lnTo>
                    <a:pt x="103" y="64"/>
                  </a:lnTo>
                  <a:lnTo>
                    <a:pt x="86" y="31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34" y="31"/>
                  </a:lnTo>
                  <a:lnTo>
                    <a:pt x="17" y="31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auto">
            <a:xfrm>
              <a:off x="6500127" y="3368387"/>
              <a:ext cx="151709" cy="52997"/>
            </a:xfrm>
            <a:custGeom>
              <a:avLst/>
              <a:gdLst>
                <a:gd name="T0" fmla="*/ 0 w 173"/>
                <a:gd name="T1" fmla="*/ 3 h 64"/>
                <a:gd name="T2" fmla="*/ 0 w 173"/>
                <a:gd name="T3" fmla="*/ 3 h 64"/>
                <a:gd name="T4" fmla="*/ 2 w 173"/>
                <a:gd name="T5" fmla="*/ 7 h 64"/>
                <a:gd name="T6" fmla="*/ 4 w 173"/>
                <a:gd name="T7" fmla="*/ 2 h 64"/>
                <a:gd name="T8" fmla="*/ 6 w 173"/>
                <a:gd name="T9" fmla="*/ 0 h 64"/>
                <a:gd name="T10" fmla="*/ 15 w 173"/>
                <a:gd name="T11" fmla="*/ 0 h 64"/>
                <a:gd name="T12" fmla="*/ 17 w 173"/>
                <a:gd name="T13" fmla="*/ 2 h 64"/>
                <a:gd name="T14" fmla="*/ 21 w 173"/>
                <a:gd name="T15" fmla="*/ 0 h 64"/>
                <a:gd name="T16" fmla="*/ 15 w 173"/>
                <a:gd name="T17" fmla="*/ 0 h 64"/>
                <a:gd name="T18" fmla="*/ 4 w 173"/>
                <a:gd name="T19" fmla="*/ 0 h 64"/>
                <a:gd name="T20" fmla="*/ 2 w 173"/>
                <a:gd name="T21" fmla="*/ 2 h 64"/>
                <a:gd name="T22" fmla="*/ 0 w 173"/>
                <a:gd name="T23" fmla="*/ 3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3"/>
                <a:gd name="T37" fmla="*/ 0 h 64"/>
                <a:gd name="T38" fmla="*/ 173 w 173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3" h="64">
                  <a:moveTo>
                    <a:pt x="0" y="31"/>
                  </a:moveTo>
                  <a:lnTo>
                    <a:pt x="0" y="31"/>
                  </a:lnTo>
                  <a:lnTo>
                    <a:pt x="18" y="64"/>
                  </a:lnTo>
                  <a:lnTo>
                    <a:pt x="35" y="16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39" y="16"/>
                  </a:lnTo>
                  <a:lnTo>
                    <a:pt x="173" y="0"/>
                  </a:lnTo>
                  <a:lnTo>
                    <a:pt x="121" y="0"/>
                  </a:lnTo>
                  <a:lnTo>
                    <a:pt x="35" y="0"/>
                  </a:lnTo>
                  <a:lnTo>
                    <a:pt x="18" y="16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auto">
            <a:xfrm>
              <a:off x="7232211" y="3052117"/>
              <a:ext cx="155237" cy="164118"/>
            </a:xfrm>
            <a:custGeom>
              <a:avLst/>
              <a:gdLst>
                <a:gd name="T0" fmla="*/ 0 w 174"/>
                <a:gd name="T1" fmla="*/ 22 h 192"/>
                <a:gd name="T2" fmla="*/ 0 w 174"/>
                <a:gd name="T3" fmla="*/ 22 h 192"/>
                <a:gd name="T4" fmla="*/ 3 w 174"/>
                <a:gd name="T5" fmla="*/ 24 h 192"/>
                <a:gd name="T6" fmla="*/ 9 w 174"/>
                <a:gd name="T7" fmla="*/ 22 h 192"/>
                <a:gd name="T8" fmla="*/ 9 w 174"/>
                <a:gd name="T9" fmla="*/ 20 h 192"/>
                <a:gd name="T10" fmla="*/ 16 w 174"/>
                <a:gd name="T11" fmla="*/ 16 h 192"/>
                <a:gd name="T12" fmla="*/ 20 w 174"/>
                <a:gd name="T13" fmla="*/ 10 h 192"/>
                <a:gd name="T14" fmla="*/ 23 w 174"/>
                <a:gd name="T15" fmla="*/ 0 h 192"/>
                <a:gd name="T16" fmla="*/ 20 w 174"/>
                <a:gd name="T17" fmla="*/ 0 h 192"/>
                <a:gd name="T18" fmla="*/ 16 w 174"/>
                <a:gd name="T19" fmla="*/ 10 h 192"/>
                <a:gd name="T20" fmla="*/ 7 w 174"/>
                <a:gd name="T21" fmla="*/ 20 h 192"/>
                <a:gd name="T22" fmla="*/ 0 w 174"/>
                <a:gd name="T23" fmla="*/ 22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"/>
                <a:gd name="T37" fmla="*/ 0 h 192"/>
                <a:gd name="T38" fmla="*/ 174 w 174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" h="192">
                  <a:moveTo>
                    <a:pt x="0" y="176"/>
                  </a:moveTo>
                  <a:lnTo>
                    <a:pt x="0" y="176"/>
                  </a:lnTo>
                  <a:lnTo>
                    <a:pt x="17" y="192"/>
                  </a:lnTo>
                  <a:lnTo>
                    <a:pt x="69" y="176"/>
                  </a:lnTo>
                  <a:lnTo>
                    <a:pt x="69" y="159"/>
                  </a:lnTo>
                  <a:lnTo>
                    <a:pt x="121" y="128"/>
                  </a:lnTo>
                  <a:lnTo>
                    <a:pt x="157" y="80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21" y="80"/>
                  </a:lnTo>
                  <a:lnTo>
                    <a:pt x="51" y="159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auto">
            <a:xfrm>
              <a:off x="5459332" y="2807649"/>
              <a:ext cx="61742" cy="80350"/>
            </a:xfrm>
            <a:custGeom>
              <a:avLst/>
              <a:gdLst>
                <a:gd name="T0" fmla="*/ 0 w 69"/>
                <a:gd name="T1" fmla="*/ 4 h 96"/>
                <a:gd name="T2" fmla="*/ 0 w 69"/>
                <a:gd name="T3" fmla="*/ 4 h 96"/>
                <a:gd name="T4" fmla="*/ 3 w 69"/>
                <a:gd name="T5" fmla="*/ 6 h 96"/>
                <a:gd name="T6" fmla="*/ 5 w 69"/>
                <a:gd name="T7" fmla="*/ 11 h 96"/>
                <a:gd name="T8" fmla="*/ 7 w 69"/>
                <a:gd name="T9" fmla="*/ 10 h 96"/>
                <a:gd name="T10" fmla="*/ 9 w 69"/>
                <a:gd name="T11" fmla="*/ 10 h 96"/>
                <a:gd name="T12" fmla="*/ 9 w 69"/>
                <a:gd name="T13" fmla="*/ 6 h 96"/>
                <a:gd name="T14" fmla="*/ 5 w 69"/>
                <a:gd name="T15" fmla="*/ 0 h 96"/>
                <a:gd name="T16" fmla="*/ 3 w 69"/>
                <a:gd name="T17" fmla="*/ 0 h 96"/>
                <a:gd name="T18" fmla="*/ 0 w 69"/>
                <a:gd name="T19" fmla="*/ 4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96"/>
                <a:gd name="T32" fmla="*/ 69 w 69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96">
                  <a:moveTo>
                    <a:pt x="0" y="33"/>
                  </a:moveTo>
                  <a:lnTo>
                    <a:pt x="0" y="33"/>
                  </a:lnTo>
                  <a:lnTo>
                    <a:pt x="17" y="48"/>
                  </a:lnTo>
                  <a:lnTo>
                    <a:pt x="34" y="96"/>
                  </a:lnTo>
                  <a:lnTo>
                    <a:pt x="51" y="81"/>
                  </a:lnTo>
                  <a:lnTo>
                    <a:pt x="69" y="81"/>
                  </a:lnTo>
                  <a:lnTo>
                    <a:pt x="69" y="4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5459332" y="2807649"/>
              <a:ext cx="61742" cy="80350"/>
            </a:xfrm>
            <a:custGeom>
              <a:avLst/>
              <a:gdLst>
                <a:gd name="T0" fmla="*/ 0 w 69"/>
                <a:gd name="T1" fmla="*/ 4 h 96"/>
                <a:gd name="T2" fmla="*/ 0 w 69"/>
                <a:gd name="T3" fmla="*/ 4 h 96"/>
                <a:gd name="T4" fmla="*/ 3 w 69"/>
                <a:gd name="T5" fmla="*/ 6 h 96"/>
                <a:gd name="T6" fmla="*/ 5 w 69"/>
                <a:gd name="T7" fmla="*/ 11 h 96"/>
                <a:gd name="T8" fmla="*/ 7 w 69"/>
                <a:gd name="T9" fmla="*/ 10 h 96"/>
                <a:gd name="T10" fmla="*/ 9 w 69"/>
                <a:gd name="T11" fmla="*/ 10 h 96"/>
                <a:gd name="T12" fmla="*/ 9 w 69"/>
                <a:gd name="T13" fmla="*/ 6 h 96"/>
                <a:gd name="T14" fmla="*/ 5 w 69"/>
                <a:gd name="T15" fmla="*/ 0 h 96"/>
                <a:gd name="T16" fmla="*/ 3 w 69"/>
                <a:gd name="T17" fmla="*/ 0 h 96"/>
                <a:gd name="T18" fmla="*/ 0 w 69"/>
                <a:gd name="T19" fmla="*/ 4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96"/>
                <a:gd name="T32" fmla="*/ 69 w 69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96">
                  <a:moveTo>
                    <a:pt x="0" y="33"/>
                  </a:moveTo>
                  <a:lnTo>
                    <a:pt x="0" y="33"/>
                  </a:lnTo>
                  <a:lnTo>
                    <a:pt x="17" y="48"/>
                  </a:lnTo>
                  <a:lnTo>
                    <a:pt x="34" y="96"/>
                  </a:lnTo>
                  <a:lnTo>
                    <a:pt x="51" y="81"/>
                  </a:lnTo>
                  <a:lnTo>
                    <a:pt x="69" y="81"/>
                  </a:lnTo>
                  <a:lnTo>
                    <a:pt x="69" y="4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auto">
            <a:xfrm>
              <a:off x="5568704" y="2752943"/>
              <a:ext cx="45866" cy="82059"/>
            </a:xfrm>
            <a:custGeom>
              <a:avLst/>
              <a:gdLst>
                <a:gd name="T0" fmla="*/ 0 w 51"/>
                <a:gd name="T1" fmla="*/ 7 h 96"/>
                <a:gd name="T2" fmla="*/ 0 w 51"/>
                <a:gd name="T3" fmla="*/ 7 h 96"/>
                <a:gd name="T4" fmla="*/ 5 w 51"/>
                <a:gd name="T5" fmla="*/ 10 h 96"/>
                <a:gd name="T6" fmla="*/ 5 w 51"/>
                <a:gd name="T7" fmla="*/ 12 h 96"/>
                <a:gd name="T8" fmla="*/ 7 w 51"/>
                <a:gd name="T9" fmla="*/ 12 h 96"/>
                <a:gd name="T10" fmla="*/ 5 w 51"/>
                <a:gd name="T11" fmla="*/ 6 h 96"/>
                <a:gd name="T12" fmla="*/ 5 w 51"/>
                <a:gd name="T13" fmla="*/ 2 h 96"/>
                <a:gd name="T14" fmla="*/ 3 w 51"/>
                <a:gd name="T15" fmla="*/ 2 h 96"/>
                <a:gd name="T16" fmla="*/ 0 w 51"/>
                <a:gd name="T17" fmla="*/ 0 h 96"/>
                <a:gd name="T18" fmla="*/ 3 w 51"/>
                <a:gd name="T19" fmla="*/ 2 h 96"/>
                <a:gd name="T20" fmla="*/ 3 w 51"/>
                <a:gd name="T21" fmla="*/ 3 h 96"/>
                <a:gd name="T22" fmla="*/ 0 w 51"/>
                <a:gd name="T23" fmla="*/ 3 h 96"/>
                <a:gd name="T24" fmla="*/ 0 w 51"/>
                <a:gd name="T25" fmla="*/ 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96"/>
                <a:gd name="T41" fmla="*/ 51 w 51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96">
                  <a:moveTo>
                    <a:pt x="0" y="63"/>
                  </a:moveTo>
                  <a:lnTo>
                    <a:pt x="0" y="63"/>
                  </a:lnTo>
                  <a:lnTo>
                    <a:pt x="34" y="78"/>
                  </a:lnTo>
                  <a:lnTo>
                    <a:pt x="34" y="96"/>
                  </a:lnTo>
                  <a:lnTo>
                    <a:pt x="51" y="96"/>
                  </a:lnTo>
                  <a:lnTo>
                    <a:pt x="34" y="48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auto">
            <a:xfrm>
              <a:off x="5568704" y="2752943"/>
              <a:ext cx="45866" cy="82059"/>
            </a:xfrm>
            <a:custGeom>
              <a:avLst/>
              <a:gdLst>
                <a:gd name="T0" fmla="*/ 0 w 51"/>
                <a:gd name="T1" fmla="*/ 7 h 96"/>
                <a:gd name="T2" fmla="*/ 0 w 51"/>
                <a:gd name="T3" fmla="*/ 7 h 96"/>
                <a:gd name="T4" fmla="*/ 5 w 51"/>
                <a:gd name="T5" fmla="*/ 10 h 96"/>
                <a:gd name="T6" fmla="*/ 5 w 51"/>
                <a:gd name="T7" fmla="*/ 12 h 96"/>
                <a:gd name="T8" fmla="*/ 7 w 51"/>
                <a:gd name="T9" fmla="*/ 12 h 96"/>
                <a:gd name="T10" fmla="*/ 5 w 51"/>
                <a:gd name="T11" fmla="*/ 6 h 96"/>
                <a:gd name="T12" fmla="*/ 5 w 51"/>
                <a:gd name="T13" fmla="*/ 2 h 96"/>
                <a:gd name="T14" fmla="*/ 3 w 51"/>
                <a:gd name="T15" fmla="*/ 2 h 96"/>
                <a:gd name="T16" fmla="*/ 0 w 51"/>
                <a:gd name="T17" fmla="*/ 0 h 96"/>
                <a:gd name="T18" fmla="*/ 3 w 51"/>
                <a:gd name="T19" fmla="*/ 2 h 96"/>
                <a:gd name="T20" fmla="*/ 3 w 51"/>
                <a:gd name="T21" fmla="*/ 3 h 96"/>
                <a:gd name="T22" fmla="*/ 0 w 51"/>
                <a:gd name="T23" fmla="*/ 3 h 96"/>
                <a:gd name="T24" fmla="*/ 0 w 51"/>
                <a:gd name="T25" fmla="*/ 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96"/>
                <a:gd name="T41" fmla="*/ 51 w 51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96">
                  <a:moveTo>
                    <a:pt x="0" y="63"/>
                  </a:moveTo>
                  <a:lnTo>
                    <a:pt x="0" y="63"/>
                  </a:lnTo>
                  <a:lnTo>
                    <a:pt x="34" y="78"/>
                  </a:lnTo>
                  <a:lnTo>
                    <a:pt x="34" y="96"/>
                  </a:lnTo>
                  <a:lnTo>
                    <a:pt x="51" y="96"/>
                  </a:lnTo>
                  <a:lnTo>
                    <a:pt x="34" y="48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63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auto">
            <a:xfrm>
              <a:off x="689318" y="2274265"/>
              <a:ext cx="903198" cy="832559"/>
            </a:xfrm>
            <a:custGeom>
              <a:avLst/>
              <a:gdLst>
                <a:gd name="T0" fmla="*/ 128 w 1023"/>
                <a:gd name="T1" fmla="*/ 118 h 975"/>
                <a:gd name="T2" fmla="*/ 122 w 1023"/>
                <a:gd name="T3" fmla="*/ 108 h 975"/>
                <a:gd name="T4" fmla="*/ 113 w 1023"/>
                <a:gd name="T5" fmla="*/ 96 h 975"/>
                <a:gd name="T6" fmla="*/ 106 w 1023"/>
                <a:gd name="T7" fmla="*/ 91 h 975"/>
                <a:gd name="T8" fmla="*/ 98 w 1023"/>
                <a:gd name="T9" fmla="*/ 88 h 975"/>
                <a:gd name="T10" fmla="*/ 91 w 1023"/>
                <a:gd name="T11" fmla="*/ 88 h 975"/>
                <a:gd name="T12" fmla="*/ 91 w 1023"/>
                <a:gd name="T13" fmla="*/ 16 h 975"/>
                <a:gd name="T14" fmla="*/ 78 w 1023"/>
                <a:gd name="T15" fmla="*/ 14 h 975"/>
                <a:gd name="T16" fmla="*/ 70 w 1023"/>
                <a:gd name="T17" fmla="*/ 12 h 975"/>
                <a:gd name="T18" fmla="*/ 55 w 1023"/>
                <a:gd name="T19" fmla="*/ 8 h 975"/>
                <a:gd name="T20" fmla="*/ 46 w 1023"/>
                <a:gd name="T21" fmla="*/ 4 h 975"/>
                <a:gd name="T22" fmla="*/ 40 w 1023"/>
                <a:gd name="T23" fmla="*/ 0 h 975"/>
                <a:gd name="T24" fmla="*/ 31 w 1023"/>
                <a:gd name="T25" fmla="*/ 6 h 975"/>
                <a:gd name="T26" fmla="*/ 22 w 1023"/>
                <a:gd name="T27" fmla="*/ 10 h 975"/>
                <a:gd name="T28" fmla="*/ 16 w 1023"/>
                <a:gd name="T29" fmla="*/ 22 h 975"/>
                <a:gd name="T30" fmla="*/ 5 w 1023"/>
                <a:gd name="T31" fmla="*/ 28 h 975"/>
                <a:gd name="T32" fmla="*/ 16 w 1023"/>
                <a:gd name="T33" fmla="*/ 38 h 975"/>
                <a:gd name="T34" fmla="*/ 20 w 1023"/>
                <a:gd name="T35" fmla="*/ 46 h 975"/>
                <a:gd name="T36" fmla="*/ 13 w 1023"/>
                <a:gd name="T37" fmla="*/ 42 h 975"/>
                <a:gd name="T38" fmla="*/ 3 w 1023"/>
                <a:gd name="T39" fmla="*/ 46 h 975"/>
                <a:gd name="T40" fmla="*/ 5 w 1023"/>
                <a:gd name="T41" fmla="*/ 52 h 975"/>
                <a:gd name="T42" fmla="*/ 5 w 1023"/>
                <a:gd name="T43" fmla="*/ 56 h 975"/>
                <a:gd name="T44" fmla="*/ 13 w 1023"/>
                <a:gd name="T45" fmla="*/ 58 h 975"/>
                <a:gd name="T46" fmla="*/ 22 w 1023"/>
                <a:gd name="T47" fmla="*/ 56 h 975"/>
                <a:gd name="T48" fmla="*/ 24 w 1023"/>
                <a:gd name="T49" fmla="*/ 61 h 975"/>
                <a:gd name="T50" fmla="*/ 18 w 1023"/>
                <a:gd name="T51" fmla="*/ 66 h 975"/>
                <a:gd name="T52" fmla="*/ 13 w 1023"/>
                <a:gd name="T53" fmla="*/ 67 h 975"/>
                <a:gd name="T54" fmla="*/ 7 w 1023"/>
                <a:gd name="T55" fmla="*/ 78 h 975"/>
                <a:gd name="T56" fmla="*/ 16 w 1023"/>
                <a:gd name="T57" fmla="*/ 90 h 975"/>
                <a:gd name="T58" fmla="*/ 20 w 1023"/>
                <a:gd name="T59" fmla="*/ 91 h 975"/>
                <a:gd name="T60" fmla="*/ 22 w 1023"/>
                <a:gd name="T61" fmla="*/ 96 h 975"/>
                <a:gd name="T62" fmla="*/ 31 w 1023"/>
                <a:gd name="T63" fmla="*/ 97 h 975"/>
                <a:gd name="T64" fmla="*/ 35 w 1023"/>
                <a:gd name="T65" fmla="*/ 96 h 975"/>
                <a:gd name="T66" fmla="*/ 35 w 1023"/>
                <a:gd name="T67" fmla="*/ 103 h 975"/>
                <a:gd name="T68" fmla="*/ 18 w 1023"/>
                <a:gd name="T69" fmla="*/ 114 h 975"/>
                <a:gd name="T70" fmla="*/ 9 w 1023"/>
                <a:gd name="T71" fmla="*/ 120 h 975"/>
                <a:gd name="T72" fmla="*/ 22 w 1023"/>
                <a:gd name="T73" fmla="*/ 115 h 975"/>
                <a:gd name="T74" fmla="*/ 33 w 1023"/>
                <a:gd name="T75" fmla="*/ 109 h 975"/>
                <a:gd name="T76" fmla="*/ 48 w 1023"/>
                <a:gd name="T77" fmla="*/ 97 h 975"/>
                <a:gd name="T78" fmla="*/ 46 w 1023"/>
                <a:gd name="T79" fmla="*/ 94 h 975"/>
                <a:gd name="T80" fmla="*/ 52 w 1023"/>
                <a:gd name="T81" fmla="*/ 88 h 975"/>
                <a:gd name="T82" fmla="*/ 59 w 1023"/>
                <a:gd name="T83" fmla="*/ 79 h 975"/>
                <a:gd name="T84" fmla="*/ 59 w 1023"/>
                <a:gd name="T85" fmla="*/ 82 h 975"/>
                <a:gd name="T86" fmla="*/ 55 w 1023"/>
                <a:gd name="T87" fmla="*/ 90 h 975"/>
                <a:gd name="T88" fmla="*/ 55 w 1023"/>
                <a:gd name="T89" fmla="*/ 94 h 975"/>
                <a:gd name="T90" fmla="*/ 63 w 1023"/>
                <a:gd name="T91" fmla="*/ 90 h 975"/>
                <a:gd name="T92" fmla="*/ 68 w 1023"/>
                <a:gd name="T93" fmla="*/ 85 h 975"/>
                <a:gd name="T94" fmla="*/ 72 w 1023"/>
                <a:gd name="T95" fmla="*/ 84 h 975"/>
                <a:gd name="T96" fmla="*/ 87 w 1023"/>
                <a:gd name="T97" fmla="*/ 88 h 975"/>
                <a:gd name="T98" fmla="*/ 96 w 1023"/>
                <a:gd name="T99" fmla="*/ 90 h 975"/>
                <a:gd name="T100" fmla="*/ 106 w 1023"/>
                <a:gd name="T101" fmla="*/ 100 h 975"/>
                <a:gd name="T102" fmla="*/ 111 w 1023"/>
                <a:gd name="T103" fmla="*/ 102 h 975"/>
                <a:gd name="T104" fmla="*/ 111 w 1023"/>
                <a:gd name="T105" fmla="*/ 100 h 975"/>
                <a:gd name="T106" fmla="*/ 113 w 1023"/>
                <a:gd name="T107" fmla="*/ 106 h 975"/>
                <a:gd name="T108" fmla="*/ 119 w 1023"/>
                <a:gd name="T109" fmla="*/ 108 h 975"/>
                <a:gd name="T110" fmla="*/ 115 w 1023"/>
                <a:gd name="T111" fmla="*/ 108 h 975"/>
                <a:gd name="T112" fmla="*/ 117 w 1023"/>
                <a:gd name="T113" fmla="*/ 109 h 975"/>
                <a:gd name="T114" fmla="*/ 122 w 1023"/>
                <a:gd name="T115" fmla="*/ 120 h 975"/>
                <a:gd name="T116" fmla="*/ 119 w 1023"/>
                <a:gd name="T117" fmla="*/ 112 h 975"/>
                <a:gd name="T118" fmla="*/ 122 w 1023"/>
                <a:gd name="T119" fmla="*/ 114 h 975"/>
                <a:gd name="T120" fmla="*/ 126 w 1023"/>
                <a:gd name="T121" fmla="*/ 120 h 9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3"/>
                <a:gd name="T184" fmla="*/ 0 h 975"/>
                <a:gd name="T185" fmla="*/ 1023 w 1023"/>
                <a:gd name="T186" fmla="*/ 975 h 9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3" h="975">
                  <a:moveTo>
                    <a:pt x="1023" y="945"/>
                  </a:moveTo>
                  <a:lnTo>
                    <a:pt x="1023" y="945"/>
                  </a:lnTo>
                  <a:lnTo>
                    <a:pt x="1023" y="897"/>
                  </a:lnTo>
                  <a:lnTo>
                    <a:pt x="971" y="864"/>
                  </a:lnTo>
                  <a:lnTo>
                    <a:pt x="917" y="768"/>
                  </a:lnTo>
                  <a:lnTo>
                    <a:pt x="900" y="768"/>
                  </a:lnTo>
                  <a:lnTo>
                    <a:pt x="883" y="720"/>
                  </a:lnTo>
                  <a:lnTo>
                    <a:pt x="848" y="735"/>
                  </a:lnTo>
                  <a:lnTo>
                    <a:pt x="831" y="753"/>
                  </a:lnTo>
                  <a:lnTo>
                    <a:pt x="779" y="705"/>
                  </a:lnTo>
                  <a:lnTo>
                    <a:pt x="779" y="687"/>
                  </a:lnTo>
                  <a:lnTo>
                    <a:pt x="727" y="705"/>
                  </a:lnTo>
                  <a:lnTo>
                    <a:pt x="727" y="687"/>
                  </a:lnTo>
                  <a:lnTo>
                    <a:pt x="727" y="129"/>
                  </a:lnTo>
                  <a:lnTo>
                    <a:pt x="675" y="96"/>
                  </a:lnTo>
                  <a:lnTo>
                    <a:pt x="624" y="112"/>
                  </a:lnTo>
                  <a:lnTo>
                    <a:pt x="589" y="96"/>
                  </a:lnTo>
                  <a:lnTo>
                    <a:pt x="555" y="96"/>
                  </a:lnTo>
                  <a:lnTo>
                    <a:pt x="503" y="64"/>
                  </a:lnTo>
                  <a:lnTo>
                    <a:pt x="434" y="64"/>
                  </a:lnTo>
                  <a:lnTo>
                    <a:pt x="416" y="33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13" y="0"/>
                  </a:lnTo>
                  <a:lnTo>
                    <a:pt x="278" y="33"/>
                  </a:lnTo>
                  <a:lnTo>
                    <a:pt x="244" y="48"/>
                  </a:lnTo>
                  <a:lnTo>
                    <a:pt x="192" y="81"/>
                  </a:lnTo>
                  <a:lnTo>
                    <a:pt x="174" y="81"/>
                  </a:lnTo>
                  <a:lnTo>
                    <a:pt x="140" y="112"/>
                  </a:lnTo>
                  <a:lnTo>
                    <a:pt x="123" y="177"/>
                  </a:lnTo>
                  <a:lnTo>
                    <a:pt x="52" y="192"/>
                  </a:lnTo>
                  <a:lnTo>
                    <a:pt x="34" y="225"/>
                  </a:lnTo>
                  <a:lnTo>
                    <a:pt x="103" y="273"/>
                  </a:lnTo>
                  <a:lnTo>
                    <a:pt x="123" y="304"/>
                  </a:lnTo>
                  <a:lnTo>
                    <a:pt x="157" y="352"/>
                  </a:lnTo>
                  <a:lnTo>
                    <a:pt x="157" y="369"/>
                  </a:lnTo>
                  <a:lnTo>
                    <a:pt x="103" y="369"/>
                  </a:lnTo>
                  <a:lnTo>
                    <a:pt x="103" y="336"/>
                  </a:lnTo>
                  <a:lnTo>
                    <a:pt x="86" y="336"/>
                  </a:lnTo>
                  <a:lnTo>
                    <a:pt x="17" y="369"/>
                  </a:lnTo>
                  <a:lnTo>
                    <a:pt x="0" y="400"/>
                  </a:lnTo>
                  <a:lnTo>
                    <a:pt x="34" y="417"/>
                  </a:lnTo>
                  <a:lnTo>
                    <a:pt x="34" y="432"/>
                  </a:lnTo>
                  <a:lnTo>
                    <a:pt x="34" y="448"/>
                  </a:lnTo>
                  <a:lnTo>
                    <a:pt x="69" y="465"/>
                  </a:lnTo>
                  <a:lnTo>
                    <a:pt x="103" y="465"/>
                  </a:lnTo>
                  <a:lnTo>
                    <a:pt x="140" y="465"/>
                  </a:lnTo>
                  <a:lnTo>
                    <a:pt x="174" y="448"/>
                  </a:lnTo>
                  <a:lnTo>
                    <a:pt x="174" y="465"/>
                  </a:lnTo>
                  <a:lnTo>
                    <a:pt x="192" y="495"/>
                  </a:lnTo>
                  <a:lnTo>
                    <a:pt x="174" y="528"/>
                  </a:lnTo>
                  <a:lnTo>
                    <a:pt x="140" y="528"/>
                  </a:lnTo>
                  <a:lnTo>
                    <a:pt x="123" y="543"/>
                  </a:lnTo>
                  <a:lnTo>
                    <a:pt x="103" y="543"/>
                  </a:lnTo>
                  <a:lnTo>
                    <a:pt x="86" y="543"/>
                  </a:lnTo>
                  <a:lnTo>
                    <a:pt x="52" y="624"/>
                  </a:lnTo>
                  <a:lnTo>
                    <a:pt x="103" y="720"/>
                  </a:lnTo>
                  <a:lnTo>
                    <a:pt x="123" y="720"/>
                  </a:lnTo>
                  <a:lnTo>
                    <a:pt x="157" y="705"/>
                  </a:lnTo>
                  <a:lnTo>
                    <a:pt x="157" y="735"/>
                  </a:lnTo>
                  <a:lnTo>
                    <a:pt x="157" y="753"/>
                  </a:lnTo>
                  <a:lnTo>
                    <a:pt x="174" y="768"/>
                  </a:lnTo>
                  <a:lnTo>
                    <a:pt x="226" y="768"/>
                  </a:lnTo>
                  <a:lnTo>
                    <a:pt x="244" y="783"/>
                  </a:lnTo>
                  <a:lnTo>
                    <a:pt x="244" y="768"/>
                  </a:lnTo>
                  <a:lnTo>
                    <a:pt x="278" y="768"/>
                  </a:lnTo>
                  <a:lnTo>
                    <a:pt x="278" y="801"/>
                  </a:lnTo>
                  <a:lnTo>
                    <a:pt x="278" y="831"/>
                  </a:lnTo>
                  <a:lnTo>
                    <a:pt x="192" y="897"/>
                  </a:lnTo>
                  <a:lnTo>
                    <a:pt x="140" y="912"/>
                  </a:lnTo>
                  <a:lnTo>
                    <a:pt x="123" y="927"/>
                  </a:lnTo>
                  <a:lnTo>
                    <a:pt x="69" y="960"/>
                  </a:lnTo>
                  <a:lnTo>
                    <a:pt x="86" y="975"/>
                  </a:lnTo>
                  <a:lnTo>
                    <a:pt x="174" y="927"/>
                  </a:lnTo>
                  <a:lnTo>
                    <a:pt x="244" y="897"/>
                  </a:lnTo>
                  <a:lnTo>
                    <a:pt x="261" y="879"/>
                  </a:lnTo>
                  <a:lnTo>
                    <a:pt x="295" y="849"/>
                  </a:lnTo>
                  <a:lnTo>
                    <a:pt x="382" y="783"/>
                  </a:lnTo>
                  <a:lnTo>
                    <a:pt x="399" y="768"/>
                  </a:lnTo>
                  <a:lnTo>
                    <a:pt x="364" y="753"/>
                  </a:lnTo>
                  <a:lnTo>
                    <a:pt x="382" y="735"/>
                  </a:lnTo>
                  <a:lnTo>
                    <a:pt x="416" y="705"/>
                  </a:lnTo>
                  <a:lnTo>
                    <a:pt x="416" y="672"/>
                  </a:lnTo>
                  <a:lnTo>
                    <a:pt x="468" y="639"/>
                  </a:lnTo>
                  <a:lnTo>
                    <a:pt x="485" y="639"/>
                  </a:lnTo>
                  <a:lnTo>
                    <a:pt x="468" y="657"/>
                  </a:lnTo>
                  <a:lnTo>
                    <a:pt x="451" y="672"/>
                  </a:lnTo>
                  <a:lnTo>
                    <a:pt x="434" y="720"/>
                  </a:lnTo>
                  <a:lnTo>
                    <a:pt x="451" y="735"/>
                  </a:lnTo>
                  <a:lnTo>
                    <a:pt x="434" y="753"/>
                  </a:lnTo>
                  <a:lnTo>
                    <a:pt x="451" y="753"/>
                  </a:lnTo>
                  <a:lnTo>
                    <a:pt x="503" y="720"/>
                  </a:lnTo>
                  <a:lnTo>
                    <a:pt x="520" y="720"/>
                  </a:lnTo>
                  <a:lnTo>
                    <a:pt x="537" y="687"/>
                  </a:lnTo>
                  <a:lnTo>
                    <a:pt x="520" y="657"/>
                  </a:lnTo>
                  <a:lnTo>
                    <a:pt x="572" y="672"/>
                  </a:lnTo>
                  <a:lnTo>
                    <a:pt x="641" y="705"/>
                  </a:lnTo>
                  <a:lnTo>
                    <a:pt x="693" y="705"/>
                  </a:lnTo>
                  <a:lnTo>
                    <a:pt x="745" y="720"/>
                  </a:lnTo>
                  <a:lnTo>
                    <a:pt x="762" y="720"/>
                  </a:lnTo>
                  <a:lnTo>
                    <a:pt x="762" y="735"/>
                  </a:lnTo>
                  <a:lnTo>
                    <a:pt x="848" y="801"/>
                  </a:lnTo>
                  <a:lnTo>
                    <a:pt x="900" y="897"/>
                  </a:lnTo>
                  <a:lnTo>
                    <a:pt x="883" y="816"/>
                  </a:lnTo>
                  <a:lnTo>
                    <a:pt x="866" y="801"/>
                  </a:lnTo>
                  <a:lnTo>
                    <a:pt x="883" y="801"/>
                  </a:lnTo>
                  <a:lnTo>
                    <a:pt x="883" y="768"/>
                  </a:lnTo>
                  <a:lnTo>
                    <a:pt x="900" y="849"/>
                  </a:lnTo>
                  <a:lnTo>
                    <a:pt x="917" y="831"/>
                  </a:lnTo>
                  <a:lnTo>
                    <a:pt x="952" y="864"/>
                  </a:lnTo>
                  <a:lnTo>
                    <a:pt x="917" y="849"/>
                  </a:lnTo>
                  <a:lnTo>
                    <a:pt x="917" y="864"/>
                  </a:lnTo>
                  <a:lnTo>
                    <a:pt x="917" y="897"/>
                  </a:lnTo>
                  <a:lnTo>
                    <a:pt x="935" y="879"/>
                  </a:lnTo>
                  <a:lnTo>
                    <a:pt x="935" y="912"/>
                  </a:lnTo>
                  <a:lnTo>
                    <a:pt x="971" y="960"/>
                  </a:lnTo>
                  <a:lnTo>
                    <a:pt x="971" y="927"/>
                  </a:lnTo>
                  <a:lnTo>
                    <a:pt x="952" y="897"/>
                  </a:lnTo>
                  <a:lnTo>
                    <a:pt x="971" y="897"/>
                  </a:lnTo>
                  <a:lnTo>
                    <a:pt x="971" y="912"/>
                  </a:lnTo>
                  <a:lnTo>
                    <a:pt x="988" y="945"/>
                  </a:lnTo>
                  <a:lnTo>
                    <a:pt x="1006" y="960"/>
                  </a:lnTo>
                  <a:lnTo>
                    <a:pt x="1023" y="94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auto">
            <a:xfrm>
              <a:off x="1333199" y="2253750"/>
              <a:ext cx="2062185" cy="1263370"/>
            </a:xfrm>
            <a:custGeom>
              <a:avLst/>
              <a:gdLst>
                <a:gd name="T0" fmla="*/ 212 w 2338"/>
                <a:gd name="T1" fmla="*/ 179 h 1478"/>
                <a:gd name="T2" fmla="*/ 201 w 2338"/>
                <a:gd name="T3" fmla="*/ 179 h 1478"/>
                <a:gd name="T4" fmla="*/ 207 w 2338"/>
                <a:gd name="T5" fmla="*/ 173 h 1478"/>
                <a:gd name="T6" fmla="*/ 192 w 2338"/>
                <a:gd name="T7" fmla="*/ 163 h 1478"/>
                <a:gd name="T8" fmla="*/ 181 w 2338"/>
                <a:gd name="T9" fmla="*/ 151 h 1478"/>
                <a:gd name="T10" fmla="*/ 160 w 2338"/>
                <a:gd name="T11" fmla="*/ 153 h 1478"/>
                <a:gd name="T12" fmla="*/ 60 w 2338"/>
                <a:gd name="T13" fmla="*/ 151 h 1478"/>
                <a:gd name="T14" fmla="*/ 45 w 2338"/>
                <a:gd name="T15" fmla="*/ 141 h 1478"/>
                <a:gd name="T16" fmla="*/ 37 w 2338"/>
                <a:gd name="T17" fmla="*/ 124 h 1478"/>
                <a:gd name="T18" fmla="*/ 23 w 2338"/>
                <a:gd name="T19" fmla="*/ 98 h 1478"/>
                <a:gd name="T20" fmla="*/ 13 w 2338"/>
                <a:gd name="T21" fmla="*/ 97 h 1478"/>
                <a:gd name="T22" fmla="*/ 0 w 2338"/>
                <a:gd name="T23" fmla="*/ 89 h 1478"/>
                <a:gd name="T24" fmla="*/ 18 w 2338"/>
                <a:gd name="T25" fmla="*/ 23 h 1478"/>
                <a:gd name="T26" fmla="*/ 38 w 2338"/>
                <a:gd name="T27" fmla="*/ 13 h 1478"/>
                <a:gd name="T28" fmla="*/ 49 w 2338"/>
                <a:gd name="T29" fmla="*/ 14 h 1478"/>
                <a:gd name="T30" fmla="*/ 56 w 2338"/>
                <a:gd name="T31" fmla="*/ 21 h 1478"/>
                <a:gd name="T32" fmla="*/ 72 w 2338"/>
                <a:gd name="T33" fmla="*/ 21 h 1478"/>
                <a:gd name="T34" fmla="*/ 91 w 2338"/>
                <a:gd name="T35" fmla="*/ 26 h 1478"/>
                <a:gd name="T36" fmla="*/ 95 w 2338"/>
                <a:gd name="T37" fmla="*/ 37 h 1478"/>
                <a:gd name="T38" fmla="*/ 110 w 2338"/>
                <a:gd name="T39" fmla="*/ 31 h 1478"/>
                <a:gd name="T40" fmla="*/ 135 w 2338"/>
                <a:gd name="T41" fmla="*/ 35 h 1478"/>
                <a:gd name="T42" fmla="*/ 147 w 2338"/>
                <a:gd name="T43" fmla="*/ 28 h 1478"/>
                <a:gd name="T44" fmla="*/ 151 w 2338"/>
                <a:gd name="T45" fmla="*/ 23 h 1478"/>
                <a:gd name="T46" fmla="*/ 153 w 2338"/>
                <a:gd name="T47" fmla="*/ 37 h 1478"/>
                <a:gd name="T48" fmla="*/ 160 w 2338"/>
                <a:gd name="T49" fmla="*/ 21 h 1478"/>
                <a:gd name="T50" fmla="*/ 160 w 2338"/>
                <a:gd name="T51" fmla="*/ 0 h 1478"/>
                <a:gd name="T52" fmla="*/ 175 w 2338"/>
                <a:gd name="T53" fmla="*/ 28 h 1478"/>
                <a:gd name="T54" fmla="*/ 184 w 2338"/>
                <a:gd name="T55" fmla="*/ 39 h 1478"/>
                <a:gd name="T56" fmla="*/ 190 w 2338"/>
                <a:gd name="T57" fmla="*/ 17 h 1478"/>
                <a:gd name="T58" fmla="*/ 203 w 2338"/>
                <a:gd name="T59" fmla="*/ 23 h 1478"/>
                <a:gd name="T60" fmla="*/ 203 w 2338"/>
                <a:gd name="T61" fmla="*/ 37 h 1478"/>
                <a:gd name="T62" fmla="*/ 190 w 2338"/>
                <a:gd name="T63" fmla="*/ 45 h 1478"/>
                <a:gd name="T64" fmla="*/ 184 w 2338"/>
                <a:gd name="T65" fmla="*/ 56 h 1478"/>
                <a:gd name="T66" fmla="*/ 173 w 2338"/>
                <a:gd name="T67" fmla="*/ 73 h 1478"/>
                <a:gd name="T68" fmla="*/ 162 w 2338"/>
                <a:gd name="T69" fmla="*/ 81 h 1478"/>
                <a:gd name="T70" fmla="*/ 164 w 2338"/>
                <a:gd name="T71" fmla="*/ 98 h 1478"/>
                <a:gd name="T72" fmla="*/ 181 w 2338"/>
                <a:gd name="T73" fmla="*/ 115 h 1478"/>
                <a:gd name="T74" fmla="*/ 201 w 2338"/>
                <a:gd name="T75" fmla="*/ 133 h 1478"/>
                <a:gd name="T76" fmla="*/ 214 w 2338"/>
                <a:gd name="T77" fmla="*/ 121 h 1478"/>
                <a:gd name="T78" fmla="*/ 214 w 2338"/>
                <a:gd name="T79" fmla="*/ 97 h 1478"/>
                <a:gd name="T80" fmla="*/ 214 w 2338"/>
                <a:gd name="T81" fmla="*/ 87 h 1478"/>
                <a:gd name="T82" fmla="*/ 216 w 2338"/>
                <a:gd name="T83" fmla="*/ 75 h 1478"/>
                <a:gd name="T84" fmla="*/ 236 w 2338"/>
                <a:gd name="T85" fmla="*/ 83 h 1478"/>
                <a:gd name="T86" fmla="*/ 251 w 2338"/>
                <a:gd name="T87" fmla="*/ 103 h 1478"/>
                <a:gd name="T88" fmla="*/ 258 w 2338"/>
                <a:gd name="T89" fmla="*/ 92 h 1478"/>
                <a:gd name="T90" fmla="*/ 271 w 2338"/>
                <a:gd name="T91" fmla="*/ 115 h 1478"/>
                <a:gd name="T92" fmla="*/ 282 w 2338"/>
                <a:gd name="T93" fmla="*/ 121 h 1478"/>
                <a:gd name="T94" fmla="*/ 286 w 2338"/>
                <a:gd name="T95" fmla="*/ 129 h 1478"/>
                <a:gd name="T96" fmla="*/ 292 w 2338"/>
                <a:gd name="T97" fmla="*/ 137 h 1478"/>
                <a:gd name="T98" fmla="*/ 271 w 2338"/>
                <a:gd name="T99" fmla="*/ 147 h 1478"/>
                <a:gd name="T100" fmla="*/ 249 w 2338"/>
                <a:gd name="T101" fmla="*/ 151 h 1478"/>
                <a:gd name="T102" fmla="*/ 247 w 2338"/>
                <a:gd name="T103" fmla="*/ 155 h 1478"/>
                <a:gd name="T104" fmla="*/ 263 w 2338"/>
                <a:gd name="T105" fmla="*/ 155 h 1478"/>
                <a:gd name="T106" fmla="*/ 260 w 2338"/>
                <a:gd name="T107" fmla="*/ 157 h 1478"/>
                <a:gd name="T108" fmla="*/ 271 w 2338"/>
                <a:gd name="T109" fmla="*/ 167 h 1478"/>
                <a:gd name="T110" fmla="*/ 278 w 2338"/>
                <a:gd name="T111" fmla="*/ 165 h 1478"/>
                <a:gd name="T112" fmla="*/ 258 w 2338"/>
                <a:gd name="T113" fmla="*/ 177 h 1478"/>
                <a:gd name="T114" fmla="*/ 260 w 2338"/>
                <a:gd name="T115" fmla="*/ 167 h 1478"/>
                <a:gd name="T116" fmla="*/ 249 w 2338"/>
                <a:gd name="T117" fmla="*/ 161 h 1478"/>
                <a:gd name="T118" fmla="*/ 240 w 2338"/>
                <a:gd name="T119" fmla="*/ 169 h 1478"/>
                <a:gd name="T120" fmla="*/ 218 w 2338"/>
                <a:gd name="T121" fmla="*/ 175 h 1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38"/>
                <a:gd name="T184" fmla="*/ 0 h 1478"/>
                <a:gd name="T185" fmla="*/ 2338 w 2338"/>
                <a:gd name="T186" fmla="*/ 1478 h 14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38" h="1478">
                  <a:moveTo>
                    <a:pt x="1682" y="1415"/>
                  </a:moveTo>
                  <a:lnTo>
                    <a:pt x="1682" y="1415"/>
                  </a:lnTo>
                  <a:lnTo>
                    <a:pt x="1697" y="1415"/>
                  </a:lnTo>
                  <a:lnTo>
                    <a:pt x="1697" y="1430"/>
                  </a:lnTo>
                  <a:lnTo>
                    <a:pt x="1628" y="1447"/>
                  </a:lnTo>
                  <a:lnTo>
                    <a:pt x="1611" y="1463"/>
                  </a:lnTo>
                  <a:lnTo>
                    <a:pt x="1576" y="1478"/>
                  </a:lnTo>
                  <a:lnTo>
                    <a:pt x="1611" y="1430"/>
                  </a:lnTo>
                  <a:lnTo>
                    <a:pt x="1594" y="1430"/>
                  </a:lnTo>
                  <a:lnTo>
                    <a:pt x="1628" y="1415"/>
                  </a:lnTo>
                  <a:lnTo>
                    <a:pt x="1628" y="1351"/>
                  </a:lnTo>
                  <a:lnTo>
                    <a:pt x="1663" y="1382"/>
                  </a:lnTo>
                  <a:lnTo>
                    <a:pt x="1682" y="1367"/>
                  </a:lnTo>
                  <a:lnTo>
                    <a:pt x="1645" y="1334"/>
                  </a:lnTo>
                  <a:lnTo>
                    <a:pt x="1559" y="1319"/>
                  </a:lnTo>
                  <a:lnTo>
                    <a:pt x="1542" y="1303"/>
                  </a:lnTo>
                  <a:lnTo>
                    <a:pt x="1525" y="1255"/>
                  </a:lnTo>
                  <a:lnTo>
                    <a:pt x="1507" y="1255"/>
                  </a:lnTo>
                  <a:lnTo>
                    <a:pt x="1490" y="1223"/>
                  </a:lnTo>
                  <a:lnTo>
                    <a:pt x="1455" y="1207"/>
                  </a:lnTo>
                  <a:lnTo>
                    <a:pt x="1404" y="1255"/>
                  </a:lnTo>
                  <a:lnTo>
                    <a:pt x="1352" y="1255"/>
                  </a:lnTo>
                  <a:lnTo>
                    <a:pt x="1317" y="1223"/>
                  </a:lnTo>
                  <a:lnTo>
                    <a:pt x="1281" y="1223"/>
                  </a:lnTo>
                  <a:lnTo>
                    <a:pt x="1265" y="1190"/>
                  </a:lnTo>
                  <a:lnTo>
                    <a:pt x="1248" y="1207"/>
                  </a:lnTo>
                  <a:lnTo>
                    <a:pt x="501" y="1207"/>
                  </a:lnTo>
                  <a:lnTo>
                    <a:pt x="486" y="1207"/>
                  </a:lnTo>
                  <a:lnTo>
                    <a:pt x="486" y="1190"/>
                  </a:lnTo>
                  <a:lnTo>
                    <a:pt x="467" y="1190"/>
                  </a:lnTo>
                  <a:lnTo>
                    <a:pt x="415" y="1159"/>
                  </a:lnTo>
                  <a:lnTo>
                    <a:pt x="363" y="1127"/>
                  </a:lnTo>
                  <a:lnTo>
                    <a:pt x="346" y="1079"/>
                  </a:lnTo>
                  <a:lnTo>
                    <a:pt x="328" y="1063"/>
                  </a:lnTo>
                  <a:lnTo>
                    <a:pt x="277" y="1015"/>
                  </a:lnTo>
                  <a:lnTo>
                    <a:pt x="294" y="998"/>
                  </a:lnTo>
                  <a:lnTo>
                    <a:pt x="294" y="968"/>
                  </a:lnTo>
                  <a:lnTo>
                    <a:pt x="294" y="920"/>
                  </a:lnTo>
                  <a:lnTo>
                    <a:pt x="242" y="887"/>
                  </a:lnTo>
                  <a:lnTo>
                    <a:pt x="188" y="791"/>
                  </a:lnTo>
                  <a:lnTo>
                    <a:pt x="173" y="791"/>
                  </a:lnTo>
                  <a:lnTo>
                    <a:pt x="156" y="743"/>
                  </a:lnTo>
                  <a:lnTo>
                    <a:pt x="121" y="758"/>
                  </a:lnTo>
                  <a:lnTo>
                    <a:pt x="104" y="776"/>
                  </a:lnTo>
                  <a:lnTo>
                    <a:pt x="52" y="728"/>
                  </a:lnTo>
                  <a:lnTo>
                    <a:pt x="52" y="710"/>
                  </a:lnTo>
                  <a:lnTo>
                    <a:pt x="0" y="728"/>
                  </a:lnTo>
                  <a:lnTo>
                    <a:pt x="0" y="710"/>
                  </a:lnTo>
                  <a:lnTo>
                    <a:pt x="0" y="152"/>
                  </a:lnTo>
                  <a:lnTo>
                    <a:pt x="33" y="152"/>
                  </a:lnTo>
                  <a:lnTo>
                    <a:pt x="137" y="215"/>
                  </a:lnTo>
                  <a:lnTo>
                    <a:pt x="137" y="183"/>
                  </a:lnTo>
                  <a:lnTo>
                    <a:pt x="156" y="167"/>
                  </a:lnTo>
                  <a:lnTo>
                    <a:pt x="188" y="152"/>
                  </a:lnTo>
                  <a:lnTo>
                    <a:pt x="208" y="167"/>
                  </a:lnTo>
                  <a:lnTo>
                    <a:pt x="311" y="104"/>
                  </a:lnTo>
                  <a:lnTo>
                    <a:pt x="311" y="135"/>
                  </a:lnTo>
                  <a:lnTo>
                    <a:pt x="346" y="135"/>
                  </a:lnTo>
                  <a:lnTo>
                    <a:pt x="363" y="87"/>
                  </a:lnTo>
                  <a:lnTo>
                    <a:pt x="398" y="119"/>
                  </a:lnTo>
                  <a:lnTo>
                    <a:pt x="398" y="152"/>
                  </a:lnTo>
                  <a:lnTo>
                    <a:pt x="434" y="167"/>
                  </a:lnTo>
                  <a:lnTo>
                    <a:pt x="449" y="135"/>
                  </a:lnTo>
                  <a:lnTo>
                    <a:pt x="449" y="167"/>
                  </a:lnTo>
                  <a:lnTo>
                    <a:pt x="486" y="167"/>
                  </a:lnTo>
                  <a:lnTo>
                    <a:pt x="486" y="135"/>
                  </a:lnTo>
                  <a:lnTo>
                    <a:pt x="538" y="135"/>
                  </a:lnTo>
                  <a:lnTo>
                    <a:pt x="570" y="167"/>
                  </a:lnTo>
                  <a:lnTo>
                    <a:pt x="605" y="183"/>
                  </a:lnTo>
                  <a:lnTo>
                    <a:pt x="641" y="200"/>
                  </a:lnTo>
                  <a:lnTo>
                    <a:pt x="676" y="200"/>
                  </a:lnTo>
                  <a:lnTo>
                    <a:pt x="728" y="215"/>
                  </a:lnTo>
                  <a:lnTo>
                    <a:pt x="728" y="248"/>
                  </a:lnTo>
                  <a:lnTo>
                    <a:pt x="709" y="263"/>
                  </a:lnTo>
                  <a:lnTo>
                    <a:pt x="709" y="279"/>
                  </a:lnTo>
                  <a:lnTo>
                    <a:pt x="760" y="296"/>
                  </a:lnTo>
                  <a:lnTo>
                    <a:pt x="849" y="263"/>
                  </a:lnTo>
                  <a:lnTo>
                    <a:pt x="901" y="296"/>
                  </a:lnTo>
                  <a:lnTo>
                    <a:pt x="901" y="263"/>
                  </a:lnTo>
                  <a:lnTo>
                    <a:pt x="883" y="248"/>
                  </a:lnTo>
                  <a:lnTo>
                    <a:pt x="901" y="231"/>
                  </a:lnTo>
                  <a:lnTo>
                    <a:pt x="970" y="200"/>
                  </a:lnTo>
                  <a:lnTo>
                    <a:pt x="987" y="248"/>
                  </a:lnTo>
                  <a:lnTo>
                    <a:pt x="1073" y="279"/>
                  </a:lnTo>
                  <a:lnTo>
                    <a:pt x="1125" y="296"/>
                  </a:lnTo>
                  <a:lnTo>
                    <a:pt x="1162" y="296"/>
                  </a:lnTo>
                  <a:lnTo>
                    <a:pt x="1162" y="248"/>
                  </a:lnTo>
                  <a:lnTo>
                    <a:pt x="1177" y="231"/>
                  </a:lnTo>
                  <a:lnTo>
                    <a:pt x="1125" y="200"/>
                  </a:lnTo>
                  <a:lnTo>
                    <a:pt x="1162" y="183"/>
                  </a:lnTo>
                  <a:lnTo>
                    <a:pt x="1177" y="135"/>
                  </a:lnTo>
                  <a:lnTo>
                    <a:pt x="1214" y="183"/>
                  </a:lnTo>
                  <a:lnTo>
                    <a:pt x="1248" y="215"/>
                  </a:lnTo>
                  <a:lnTo>
                    <a:pt x="1214" y="248"/>
                  </a:lnTo>
                  <a:lnTo>
                    <a:pt x="1214" y="279"/>
                  </a:lnTo>
                  <a:lnTo>
                    <a:pt x="1229" y="296"/>
                  </a:lnTo>
                  <a:lnTo>
                    <a:pt x="1248" y="263"/>
                  </a:lnTo>
                  <a:lnTo>
                    <a:pt x="1281" y="231"/>
                  </a:lnTo>
                  <a:lnTo>
                    <a:pt x="1265" y="200"/>
                  </a:lnTo>
                  <a:lnTo>
                    <a:pt x="1281" y="167"/>
                  </a:lnTo>
                  <a:lnTo>
                    <a:pt x="1248" y="135"/>
                  </a:lnTo>
                  <a:lnTo>
                    <a:pt x="1214" y="104"/>
                  </a:lnTo>
                  <a:lnTo>
                    <a:pt x="1229" y="8"/>
                  </a:lnTo>
                  <a:lnTo>
                    <a:pt x="1283" y="0"/>
                  </a:lnTo>
                  <a:lnTo>
                    <a:pt x="1352" y="119"/>
                  </a:lnTo>
                  <a:lnTo>
                    <a:pt x="1333" y="152"/>
                  </a:lnTo>
                  <a:lnTo>
                    <a:pt x="1352" y="167"/>
                  </a:lnTo>
                  <a:lnTo>
                    <a:pt x="1404" y="231"/>
                  </a:lnTo>
                  <a:lnTo>
                    <a:pt x="1421" y="183"/>
                  </a:lnTo>
                  <a:lnTo>
                    <a:pt x="1455" y="215"/>
                  </a:lnTo>
                  <a:lnTo>
                    <a:pt x="1436" y="279"/>
                  </a:lnTo>
                  <a:lnTo>
                    <a:pt x="1473" y="311"/>
                  </a:lnTo>
                  <a:lnTo>
                    <a:pt x="1490" y="311"/>
                  </a:lnTo>
                  <a:lnTo>
                    <a:pt x="1490" y="279"/>
                  </a:lnTo>
                  <a:lnTo>
                    <a:pt x="1525" y="263"/>
                  </a:lnTo>
                  <a:lnTo>
                    <a:pt x="1525" y="135"/>
                  </a:lnTo>
                  <a:lnTo>
                    <a:pt x="1559" y="135"/>
                  </a:lnTo>
                  <a:lnTo>
                    <a:pt x="1594" y="152"/>
                  </a:lnTo>
                  <a:lnTo>
                    <a:pt x="1594" y="183"/>
                  </a:lnTo>
                  <a:lnTo>
                    <a:pt x="1628" y="183"/>
                  </a:lnTo>
                  <a:lnTo>
                    <a:pt x="1628" y="231"/>
                  </a:lnTo>
                  <a:lnTo>
                    <a:pt x="1594" y="248"/>
                  </a:lnTo>
                  <a:lnTo>
                    <a:pt x="1594" y="279"/>
                  </a:lnTo>
                  <a:lnTo>
                    <a:pt x="1628" y="296"/>
                  </a:lnTo>
                  <a:lnTo>
                    <a:pt x="1628" y="327"/>
                  </a:lnTo>
                  <a:lnTo>
                    <a:pt x="1559" y="392"/>
                  </a:lnTo>
                  <a:lnTo>
                    <a:pt x="1525" y="375"/>
                  </a:lnTo>
                  <a:lnTo>
                    <a:pt x="1525" y="359"/>
                  </a:lnTo>
                  <a:lnTo>
                    <a:pt x="1490" y="359"/>
                  </a:lnTo>
                  <a:lnTo>
                    <a:pt x="1507" y="392"/>
                  </a:lnTo>
                  <a:lnTo>
                    <a:pt x="1473" y="423"/>
                  </a:lnTo>
                  <a:lnTo>
                    <a:pt x="1473" y="455"/>
                  </a:lnTo>
                  <a:lnTo>
                    <a:pt x="1436" y="518"/>
                  </a:lnTo>
                  <a:lnTo>
                    <a:pt x="1404" y="518"/>
                  </a:lnTo>
                  <a:lnTo>
                    <a:pt x="1369" y="551"/>
                  </a:lnTo>
                  <a:lnTo>
                    <a:pt x="1384" y="584"/>
                  </a:lnTo>
                  <a:lnTo>
                    <a:pt x="1333" y="599"/>
                  </a:lnTo>
                  <a:lnTo>
                    <a:pt x="1333" y="632"/>
                  </a:lnTo>
                  <a:lnTo>
                    <a:pt x="1317" y="632"/>
                  </a:lnTo>
                  <a:lnTo>
                    <a:pt x="1300" y="647"/>
                  </a:lnTo>
                  <a:lnTo>
                    <a:pt x="1265" y="728"/>
                  </a:lnTo>
                  <a:lnTo>
                    <a:pt x="1265" y="776"/>
                  </a:lnTo>
                  <a:lnTo>
                    <a:pt x="1281" y="791"/>
                  </a:lnTo>
                  <a:lnTo>
                    <a:pt x="1317" y="791"/>
                  </a:lnTo>
                  <a:lnTo>
                    <a:pt x="1333" y="887"/>
                  </a:lnTo>
                  <a:lnTo>
                    <a:pt x="1369" y="872"/>
                  </a:lnTo>
                  <a:lnTo>
                    <a:pt x="1421" y="887"/>
                  </a:lnTo>
                  <a:lnTo>
                    <a:pt x="1455" y="920"/>
                  </a:lnTo>
                  <a:lnTo>
                    <a:pt x="1525" y="950"/>
                  </a:lnTo>
                  <a:lnTo>
                    <a:pt x="1594" y="950"/>
                  </a:lnTo>
                  <a:lnTo>
                    <a:pt x="1611" y="968"/>
                  </a:lnTo>
                  <a:lnTo>
                    <a:pt x="1611" y="1063"/>
                  </a:lnTo>
                  <a:lnTo>
                    <a:pt x="1682" y="1127"/>
                  </a:lnTo>
                  <a:lnTo>
                    <a:pt x="1715" y="1094"/>
                  </a:lnTo>
                  <a:lnTo>
                    <a:pt x="1682" y="983"/>
                  </a:lnTo>
                  <a:lnTo>
                    <a:pt x="1715" y="968"/>
                  </a:lnTo>
                  <a:lnTo>
                    <a:pt x="1749" y="920"/>
                  </a:lnTo>
                  <a:lnTo>
                    <a:pt x="1734" y="824"/>
                  </a:lnTo>
                  <a:lnTo>
                    <a:pt x="1697" y="791"/>
                  </a:lnTo>
                  <a:lnTo>
                    <a:pt x="1715" y="776"/>
                  </a:lnTo>
                  <a:lnTo>
                    <a:pt x="1734" y="776"/>
                  </a:lnTo>
                  <a:lnTo>
                    <a:pt x="1734" y="758"/>
                  </a:lnTo>
                  <a:lnTo>
                    <a:pt x="1734" y="710"/>
                  </a:lnTo>
                  <a:lnTo>
                    <a:pt x="1715" y="695"/>
                  </a:lnTo>
                  <a:lnTo>
                    <a:pt x="1734" y="647"/>
                  </a:lnTo>
                  <a:lnTo>
                    <a:pt x="1715" y="632"/>
                  </a:lnTo>
                  <a:lnTo>
                    <a:pt x="1715" y="614"/>
                  </a:lnTo>
                  <a:lnTo>
                    <a:pt x="1734" y="599"/>
                  </a:lnTo>
                  <a:lnTo>
                    <a:pt x="1786" y="614"/>
                  </a:lnTo>
                  <a:lnTo>
                    <a:pt x="1837" y="599"/>
                  </a:lnTo>
                  <a:lnTo>
                    <a:pt x="1905" y="647"/>
                  </a:lnTo>
                  <a:lnTo>
                    <a:pt x="1889" y="662"/>
                  </a:lnTo>
                  <a:lnTo>
                    <a:pt x="1905" y="680"/>
                  </a:lnTo>
                  <a:lnTo>
                    <a:pt x="1956" y="680"/>
                  </a:lnTo>
                  <a:lnTo>
                    <a:pt x="1956" y="776"/>
                  </a:lnTo>
                  <a:lnTo>
                    <a:pt x="2008" y="824"/>
                  </a:lnTo>
                  <a:lnTo>
                    <a:pt x="2027" y="806"/>
                  </a:lnTo>
                  <a:lnTo>
                    <a:pt x="2060" y="776"/>
                  </a:lnTo>
                  <a:lnTo>
                    <a:pt x="2079" y="758"/>
                  </a:lnTo>
                  <a:lnTo>
                    <a:pt x="2060" y="743"/>
                  </a:lnTo>
                  <a:lnTo>
                    <a:pt x="2079" y="710"/>
                  </a:lnTo>
                  <a:lnTo>
                    <a:pt x="2183" y="872"/>
                  </a:lnTo>
                  <a:lnTo>
                    <a:pt x="2166" y="887"/>
                  </a:lnTo>
                  <a:lnTo>
                    <a:pt x="2166" y="920"/>
                  </a:lnTo>
                  <a:lnTo>
                    <a:pt x="2200" y="935"/>
                  </a:lnTo>
                  <a:lnTo>
                    <a:pt x="2200" y="950"/>
                  </a:lnTo>
                  <a:lnTo>
                    <a:pt x="2235" y="968"/>
                  </a:lnTo>
                  <a:lnTo>
                    <a:pt x="2252" y="968"/>
                  </a:lnTo>
                  <a:lnTo>
                    <a:pt x="2287" y="983"/>
                  </a:lnTo>
                  <a:lnTo>
                    <a:pt x="2252" y="998"/>
                  </a:lnTo>
                  <a:lnTo>
                    <a:pt x="2287" y="998"/>
                  </a:lnTo>
                  <a:lnTo>
                    <a:pt x="2287" y="1031"/>
                  </a:lnTo>
                  <a:lnTo>
                    <a:pt x="2306" y="1031"/>
                  </a:lnTo>
                  <a:lnTo>
                    <a:pt x="2321" y="1046"/>
                  </a:lnTo>
                  <a:lnTo>
                    <a:pt x="2321" y="1063"/>
                  </a:lnTo>
                  <a:lnTo>
                    <a:pt x="2338" y="1094"/>
                  </a:lnTo>
                  <a:lnTo>
                    <a:pt x="2306" y="1111"/>
                  </a:lnTo>
                  <a:lnTo>
                    <a:pt x="2252" y="1127"/>
                  </a:lnTo>
                  <a:lnTo>
                    <a:pt x="2218" y="1175"/>
                  </a:lnTo>
                  <a:lnTo>
                    <a:pt x="2166" y="1175"/>
                  </a:lnTo>
                  <a:lnTo>
                    <a:pt x="2114" y="1159"/>
                  </a:lnTo>
                  <a:lnTo>
                    <a:pt x="2027" y="1175"/>
                  </a:lnTo>
                  <a:lnTo>
                    <a:pt x="2008" y="1207"/>
                  </a:lnTo>
                  <a:lnTo>
                    <a:pt x="1993" y="1207"/>
                  </a:lnTo>
                  <a:lnTo>
                    <a:pt x="1956" y="1223"/>
                  </a:lnTo>
                  <a:lnTo>
                    <a:pt x="1905" y="1286"/>
                  </a:lnTo>
                  <a:lnTo>
                    <a:pt x="1924" y="1286"/>
                  </a:lnTo>
                  <a:lnTo>
                    <a:pt x="1976" y="1238"/>
                  </a:lnTo>
                  <a:lnTo>
                    <a:pt x="2027" y="1207"/>
                  </a:lnTo>
                  <a:lnTo>
                    <a:pt x="2079" y="1207"/>
                  </a:lnTo>
                  <a:lnTo>
                    <a:pt x="2097" y="1207"/>
                  </a:lnTo>
                  <a:lnTo>
                    <a:pt x="2097" y="1238"/>
                  </a:lnTo>
                  <a:lnTo>
                    <a:pt x="2060" y="1255"/>
                  </a:lnTo>
                  <a:lnTo>
                    <a:pt x="2045" y="1255"/>
                  </a:lnTo>
                  <a:lnTo>
                    <a:pt x="2060" y="1271"/>
                  </a:lnTo>
                  <a:lnTo>
                    <a:pt x="2079" y="1255"/>
                  </a:lnTo>
                  <a:lnTo>
                    <a:pt x="2079" y="1303"/>
                  </a:lnTo>
                  <a:lnTo>
                    <a:pt x="2097" y="1319"/>
                  </a:lnTo>
                  <a:lnTo>
                    <a:pt x="2131" y="1334"/>
                  </a:lnTo>
                  <a:lnTo>
                    <a:pt x="2166" y="1334"/>
                  </a:lnTo>
                  <a:lnTo>
                    <a:pt x="2166" y="1319"/>
                  </a:lnTo>
                  <a:lnTo>
                    <a:pt x="2200" y="1286"/>
                  </a:lnTo>
                  <a:lnTo>
                    <a:pt x="2200" y="1319"/>
                  </a:lnTo>
                  <a:lnTo>
                    <a:pt x="2218" y="1319"/>
                  </a:lnTo>
                  <a:lnTo>
                    <a:pt x="2183" y="1334"/>
                  </a:lnTo>
                  <a:lnTo>
                    <a:pt x="2183" y="1351"/>
                  </a:lnTo>
                  <a:lnTo>
                    <a:pt x="2097" y="1382"/>
                  </a:lnTo>
                  <a:lnTo>
                    <a:pt x="2060" y="1415"/>
                  </a:lnTo>
                  <a:lnTo>
                    <a:pt x="2045" y="1382"/>
                  </a:lnTo>
                  <a:lnTo>
                    <a:pt x="2097" y="1351"/>
                  </a:lnTo>
                  <a:lnTo>
                    <a:pt x="2079" y="1351"/>
                  </a:lnTo>
                  <a:lnTo>
                    <a:pt x="2079" y="1334"/>
                  </a:lnTo>
                  <a:lnTo>
                    <a:pt x="2045" y="1351"/>
                  </a:lnTo>
                  <a:lnTo>
                    <a:pt x="2027" y="1351"/>
                  </a:lnTo>
                  <a:lnTo>
                    <a:pt x="2008" y="1334"/>
                  </a:lnTo>
                  <a:lnTo>
                    <a:pt x="1993" y="1286"/>
                  </a:lnTo>
                  <a:lnTo>
                    <a:pt x="1993" y="1271"/>
                  </a:lnTo>
                  <a:lnTo>
                    <a:pt x="1976" y="1286"/>
                  </a:lnTo>
                  <a:lnTo>
                    <a:pt x="1956" y="1271"/>
                  </a:lnTo>
                  <a:lnTo>
                    <a:pt x="1924" y="1351"/>
                  </a:lnTo>
                  <a:lnTo>
                    <a:pt x="1889" y="1367"/>
                  </a:lnTo>
                  <a:lnTo>
                    <a:pt x="1801" y="1367"/>
                  </a:lnTo>
                  <a:lnTo>
                    <a:pt x="1766" y="1382"/>
                  </a:lnTo>
                  <a:lnTo>
                    <a:pt x="1749" y="1399"/>
                  </a:lnTo>
                  <a:lnTo>
                    <a:pt x="1682" y="14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2906739" y="4884773"/>
              <a:ext cx="197575" cy="996678"/>
            </a:xfrm>
            <a:custGeom>
              <a:avLst/>
              <a:gdLst>
                <a:gd name="T0" fmla="*/ 18 w 224"/>
                <a:gd name="T1" fmla="*/ 2 h 1167"/>
                <a:gd name="T2" fmla="*/ 24 w 224"/>
                <a:gd name="T3" fmla="*/ 6 h 1167"/>
                <a:gd name="T4" fmla="*/ 26 w 224"/>
                <a:gd name="T5" fmla="*/ 18 h 1167"/>
                <a:gd name="T6" fmla="*/ 28 w 224"/>
                <a:gd name="T7" fmla="*/ 21 h 1167"/>
                <a:gd name="T8" fmla="*/ 26 w 224"/>
                <a:gd name="T9" fmla="*/ 30 h 1167"/>
                <a:gd name="T10" fmla="*/ 18 w 224"/>
                <a:gd name="T11" fmla="*/ 48 h 1167"/>
                <a:gd name="T12" fmla="*/ 18 w 224"/>
                <a:gd name="T13" fmla="*/ 61 h 1167"/>
                <a:gd name="T14" fmla="*/ 15 w 224"/>
                <a:gd name="T15" fmla="*/ 67 h 1167"/>
                <a:gd name="T16" fmla="*/ 13 w 224"/>
                <a:gd name="T17" fmla="*/ 79 h 1167"/>
                <a:gd name="T18" fmla="*/ 13 w 224"/>
                <a:gd name="T19" fmla="*/ 91 h 1167"/>
                <a:gd name="T20" fmla="*/ 15 w 224"/>
                <a:gd name="T21" fmla="*/ 99 h 1167"/>
                <a:gd name="T22" fmla="*/ 13 w 224"/>
                <a:gd name="T23" fmla="*/ 102 h 1167"/>
                <a:gd name="T24" fmla="*/ 13 w 224"/>
                <a:gd name="T25" fmla="*/ 109 h 1167"/>
                <a:gd name="T26" fmla="*/ 11 w 224"/>
                <a:gd name="T27" fmla="*/ 117 h 1167"/>
                <a:gd name="T28" fmla="*/ 9 w 224"/>
                <a:gd name="T29" fmla="*/ 127 h 1167"/>
                <a:gd name="T30" fmla="*/ 11 w 224"/>
                <a:gd name="T31" fmla="*/ 127 h 1167"/>
                <a:gd name="T32" fmla="*/ 13 w 224"/>
                <a:gd name="T33" fmla="*/ 135 h 1167"/>
                <a:gd name="T34" fmla="*/ 24 w 224"/>
                <a:gd name="T35" fmla="*/ 135 h 1167"/>
                <a:gd name="T36" fmla="*/ 22 w 224"/>
                <a:gd name="T37" fmla="*/ 135 h 1167"/>
                <a:gd name="T38" fmla="*/ 18 w 224"/>
                <a:gd name="T39" fmla="*/ 139 h 1167"/>
                <a:gd name="T40" fmla="*/ 15 w 224"/>
                <a:gd name="T41" fmla="*/ 145 h 1167"/>
                <a:gd name="T42" fmla="*/ 15 w 224"/>
                <a:gd name="T43" fmla="*/ 141 h 1167"/>
                <a:gd name="T44" fmla="*/ 11 w 224"/>
                <a:gd name="T45" fmla="*/ 141 h 1167"/>
                <a:gd name="T46" fmla="*/ 9 w 224"/>
                <a:gd name="T47" fmla="*/ 138 h 1167"/>
                <a:gd name="T48" fmla="*/ 5 w 224"/>
                <a:gd name="T49" fmla="*/ 135 h 1167"/>
                <a:gd name="T50" fmla="*/ 3 w 224"/>
                <a:gd name="T51" fmla="*/ 135 h 1167"/>
                <a:gd name="T52" fmla="*/ 5 w 224"/>
                <a:gd name="T53" fmla="*/ 133 h 1167"/>
                <a:gd name="T54" fmla="*/ 5 w 224"/>
                <a:gd name="T55" fmla="*/ 129 h 1167"/>
                <a:gd name="T56" fmla="*/ 3 w 224"/>
                <a:gd name="T57" fmla="*/ 133 h 1167"/>
                <a:gd name="T58" fmla="*/ 5 w 224"/>
                <a:gd name="T59" fmla="*/ 129 h 1167"/>
                <a:gd name="T60" fmla="*/ 3 w 224"/>
                <a:gd name="T61" fmla="*/ 129 h 1167"/>
                <a:gd name="T62" fmla="*/ 0 w 224"/>
                <a:gd name="T63" fmla="*/ 123 h 1167"/>
                <a:gd name="T64" fmla="*/ 3 w 224"/>
                <a:gd name="T65" fmla="*/ 115 h 1167"/>
                <a:gd name="T66" fmla="*/ 5 w 224"/>
                <a:gd name="T67" fmla="*/ 117 h 1167"/>
                <a:gd name="T68" fmla="*/ 3 w 224"/>
                <a:gd name="T69" fmla="*/ 109 h 1167"/>
                <a:gd name="T70" fmla="*/ 5 w 224"/>
                <a:gd name="T71" fmla="*/ 108 h 1167"/>
                <a:gd name="T72" fmla="*/ 5 w 224"/>
                <a:gd name="T73" fmla="*/ 105 h 1167"/>
                <a:gd name="T74" fmla="*/ 7 w 224"/>
                <a:gd name="T75" fmla="*/ 97 h 1167"/>
                <a:gd name="T76" fmla="*/ 7 w 224"/>
                <a:gd name="T77" fmla="*/ 102 h 1167"/>
                <a:gd name="T78" fmla="*/ 11 w 224"/>
                <a:gd name="T79" fmla="*/ 90 h 1167"/>
                <a:gd name="T80" fmla="*/ 9 w 224"/>
                <a:gd name="T81" fmla="*/ 87 h 1167"/>
                <a:gd name="T82" fmla="*/ 7 w 224"/>
                <a:gd name="T83" fmla="*/ 79 h 1167"/>
                <a:gd name="T84" fmla="*/ 7 w 224"/>
                <a:gd name="T85" fmla="*/ 72 h 1167"/>
                <a:gd name="T86" fmla="*/ 15 w 224"/>
                <a:gd name="T87" fmla="*/ 51 h 1167"/>
                <a:gd name="T88" fmla="*/ 15 w 224"/>
                <a:gd name="T89" fmla="*/ 42 h 1167"/>
                <a:gd name="T90" fmla="*/ 18 w 224"/>
                <a:gd name="T91" fmla="*/ 30 h 1167"/>
                <a:gd name="T92" fmla="*/ 20 w 224"/>
                <a:gd name="T93" fmla="*/ 12 h 1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167"/>
                <a:gd name="T143" fmla="*/ 224 w 224"/>
                <a:gd name="T144" fmla="*/ 1167 h 1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167">
                  <a:moveTo>
                    <a:pt x="138" y="16"/>
                  </a:moveTo>
                  <a:lnTo>
                    <a:pt x="138" y="16"/>
                  </a:lnTo>
                  <a:lnTo>
                    <a:pt x="172" y="0"/>
                  </a:lnTo>
                  <a:lnTo>
                    <a:pt x="190" y="48"/>
                  </a:lnTo>
                  <a:lnTo>
                    <a:pt x="190" y="64"/>
                  </a:lnTo>
                  <a:lnTo>
                    <a:pt x="207" y="144"/>
                  </a:lnTo>
                  <a:lnTo>
                    <a:pt x="224" y="144"/>
                  </a:lnTo>
                  <a:lnTo>
                    <a:pt x="224" y="175"/>
                  </a:lnTo>
                  <a:lnTo>
                    <a:pt x="190" y="192"/>
                  </a:lnTo>
                  <a:lnTo>
                    <a:pt x="207" y="240"/>
                  </a:lnTo>
                  <a:lnTo>
                    <a:pt x="172" y="288"/>
                  </a:lnTo>
                  <a:lnTo>
                    <a:pt x="138" y="384"/>
                  </a:lnTo>
                  <a:lnTo>
                    <a:pt x="155" y="447"/>
                  </a:lnTo>
                  <a:lnTo>
                    <a:pt x="138" y="495"/>
                  </a:lnTo>
                  <a:lnTo>
                    <a:pt x="138" y="528"/>
                  </a:lnTo>
                  <a:lnTo>
                    <a:pt x="121" y="543"/>
                  </a:lnTo>
                  <a:lnTo>
                    <a:pt x="121" y="607"/>
                  </a:lnTo>
                  <a:lnTo>
                    <a:pt x="103" y="639"/>
                  </a:lnTo>
                  <a:lnTo>
                    <a:pt x="103" y="703"/>
                  </a:lnTo>
                  <a:lnTo>
                    <a:pt x="103" y="735"/>
                  </a:lnTo>
                  <a:lnTo>
                    <a:pt x="103" y="799"/>
                  </a:lnTo>
                  <a:lnTo>
                    <a:pt x="121" y="799"/>
                  </a:lnTo>
                  <a:lnTo>
                    <a:pt x="121" y="816"/>
                  </a:lnTo>
                  <a:lnTo>
                    <a:pt x="103" y="816"/>
                  </a:lnTo>
                  <a:lnTo>
                    <a:pt x="121" y="816"/>
                  </a:lnTo>
                  <a:lnTo>
                    <a:pt x="103" y="879"/>
                  </a:lnTo>
                  <a:lnTo>
                    <a:pt x="86" y="912"/>
                  </a:lnTo>
                  <a:lnTo>
                    <a:pt x="86" y="942"/>
                  </a:lnTo>
                  <a:lnTo>
                    <a:pt x="69" y="990"/>
                  </a:lnTo>
                  <a:lnTo>
                    <a:pt x="69" y="1023"/>
                  </a:lnTo>
                  <a:lnTo>
                    <a:pt x="69" y="1038"/>
                  </a:lnTo>
                  <a:lnTo>
                    <a:pt x="86" y="1023"/>
                  </a:lnTo>
                  <a:lnTo>
                    <a:pt x="86" y="1071"/>
                  </a:lnTo>
                  <a:lnTo>
                    <a:pt x="103" y="1086"/>
                  </a:lnTo>
                  <a:lnTo>
                    <a:pt x="155" y="1086"/>
                  </a:lnTo>
                  <a:lnTo>
                    <a:pt x="190" y="1086"/>
                  </a:lnTo>
                  <a:lnTo>
                    <a:pt x="190" y="1104"/>
                  </a:lnTo>
                  <a:lnTo>
                    <a:pt x="172" y="1086"/>
                  </a:lnTo>
                  <a:lnTo>
                    <a:pt x="172" y="1104"/>
                  </a:lnTo>
                  <a:lnTo>
                    <a:pt x="138" y="1119"/>
                  </a:lnTo>
                  <a:lnTo>
                    <a:pt x="138" y="1152"/>
                  </a:lnTo>
                  <a:lnTo>
                    <a:pt x="121" y="1167"/>
                  </a:lnTo>
                  <a:lnTo>
                    <a:pt x="103" y="1134"/>
                  </a:lnTo>
                  <a:lnTo>
                    <a:pt x="121" y="1134"/>
                  </a:lnTo>
                  <a:lnTo>
                    <a:pt x="121" y="1119"/>
                  </a:lnTo>
                  <a:lnTo>
                    <a:pt x="86" y="1134"/>
                  </a:lnTo>
                  <a:lnTo>
                    <a:pt x="69" y="1119"/>
                  </a:lnTo>
                  <a:lnTo>
                    <a:pt x="69" y="1104"/>
                  </a:lnTo>
                  <a:lnTo>
                    <a:pt x="52" y="1104"/>
                  </a:lnTo>
                  <a:lnTo>
                    <a:pt x="34" y="1086"/>
                  </a:lnTo>
                  <a:lnTo>
                    <a:pt x="34" y="1104"/>
                  </a:lnTo>
                  <a:lnTo>
                    <a:pt x="17" y="1086"/>
                  </a:lnTo>
                  <a:lnTo>
                    <a:pt x="17" y="1071"/>
                  </a:lnTo>
                  <a:lnTo>
                    <a:pt x="34" y="1071"/>
                  </a:lnTo>
                  <a:lnTo>
                    <a:pt x="34" y="1056"/>
                  </a:lnTo>
                  <a:lnTo>
                    <a:pt x="34" y="1038"/>
                  </a:lnTo>
                  <a:lnTo>
                    <a:pt x="34" y="1056"/>
                  </a:lnTo>
                  <a:lnTo>
                    <a:pt x="17" y="1071"/>
                  </a:lnTo>
                  <a:lnTo>
                    <a:pt x="17" y="1023"/>
                  </a:lnTo>
                  <a:lnTo>
                    <a:pt x="34" y="1038"/>
                  </a:lnTo>
                  <a:lnTo>
                    <a:pt x="34" y="1008"/>
                  </a:lnTo>
                  <a:lnTo>
                    <a:pt x="17" y="1038"/>
                  </a:lnTo>
                  <a:lnTo>
                    <a:pt x="17" y="1008"/>
                  </a:lnTo>
                  <a:lnTo>
                    <a:pt x="0" y="990"/>
                  </a:lnTo>
                  <a:lnTo>
                    <a:pt x="0" y="975"/>
                  </a:lnTo>
                  <a:lnTo>
                    <a:pt x="17" y="927"/>
                  </a:lnTo>
                  <a:lnTo>
                    <a:pt x="17" y="912"/>
                  </a:lnTo>
                  <a:lnTo>
                    <a:pt x="34" y="942"/>
                  </a:lnTo>
                  <a:lnTo>
                    <a:pt x="52" y="879"/>
                  </a:lnTo>
                  <a:lnTo>
                    <a:pt x="17" y="879"/>
                  </a:lnTo>
                  <a:lnTo>
                    <a:pt x="0" y="879"/>
                  </a:lnTo>
                  <a:lnTo>
                    <a:pt x="34" y="864"/>
                  </a:lnTo>
                  <a:lnTo>
                    <a:pt x="17" y="846"/>
                  </a:lnTo>
                  <a:lnTo>
                    <a:pt x="34" y="846"/>
                  </a:lnTo>
                  <a:lnTo>
                    <a:pt x="34" y="799"/>
                  </a:lnTo>
                  <a:lnTo>
                    <a:pt x="52" y="783"/>
                  </a:lnTo>
                  <a:lnTo>
                    <a:pt x="69" y="783"/>
                  </a:lnTo>
                  <a:lnTo>
                    <a:pt x="52" y="816"/>
                  </a:lnTo>
                  <a:lnTo>
                    <a:pt x="52" y="831"/>
                  </a:lnTo>
                  <a:lnTo>
                    <a:pt x="86" y="720"/>
                  </a:lnTo>
                  <a:lnTo>
                    <a:pt x="86" y="703"/>
                  </a:lnTo>
                  <a:lnTo>
                    <a:pt x="69" y="703"/>
                  </a:lnTo>
                  <a:lnTo>
                    <a:pt x="52" y="687"/>
                  </a:lnTo>
                  <a:lnTo>
                    <a:pt x="52" y="639"/>
                  </a:lnTo>
                  <a:lnTo>
                    <a:pt x="69" y="624"/>
                  </a:lnTo>
                  <a:lnTo>
                    <a:pt x="52" y="576"/>
                  </a:lnTo>
                  <a:lnTo>
                    <a:pt x="69" y="559"/>
                  </a:lnTo>
                  <a:lnTo>
                    <a:pt x="121" y="415"/>
                  </a:lnTo>
                  <a:lnTo>
                    <a:pt x="103" y="367"/>
                  </a:lnTo>
                  <a:lnTo>
                    <a:pt x="121" y="336"/>
                  </a:lnTo>
                  <a:lnTo>
                    <a:pt x="121" y="303"/>
                  </a:lnTo>
                  <a:lnTo>
                    <a:pt x="138" y="240"/>
                  </a:lnTo>
                  <a:lnTo>
                    <a:pt x="138" y="144"/>
                  </a:lnTo>
                  <a:lnTo>
                    <a:pt x="155" y="96"/>
                  </a:lnTo>
                  <a:lnTo>
                    <a:pt x="138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1730112" y="3270942"/>
              <a:ext cx="1391842" cy="670150"/>
            </a:xfrm>
            <a:custGeom>
              <a:avLst/>
              <a:gdLst>
                <a:gd name="T0" fmla="*/ 99 w 1578"/>
                <a:gd name="T1" fmla="*/ 2 h 785"/>
                <a:gd name="T2" fmla="*/ 108 w 1578"/>
                <a:gd name="T3" fmla="*/ 4 h 785"/>
                <a:gd name="T4" fmla="*/ 110 w 1578"/>
                <a:gd name="T5" fmla="*/ 14 h 785"/>
                <a:gd name="T6" fmla="*/ 123 w 1578"/>
                <a:gd name="T7" fmla="*/ 12 h 785"/>
                <a:gd name="T8" fmla="*/ 128 w 1578"/>
                <a:gd name="T9" fmla="*/ 14 h 785"/>
                <a:gd name="T10" fmla="*/ 139 w 1578"/>
                <a:gd name="T11" fmla="*/ 16 h 785"/>
                <a:gd name="T12" fmla="*/ 125 w 1578"/>
                <a:gd name="T13" fmla="*/ 24 h 785"/>
                <a:gd name="T14" fmla="*/ 125 w 1578"/>
                <a:gd name="T15" fmla="*/ 34 h 785"/>
                <a:gd name="T16" fmla="*/ 131 w 1578"/>
                <a:gd name="T17" fmla="*/ 34 h 785"/>
                <a:gd name="T18" fmla="*/ 135 w 1578"/>
                <a:gd name="T19" fmla="*/ 20 h 785"/>
                <a:gd name="T20" fmla="*/ 141 w 1578"/>
                <a:gd name="T21" fmla="*/ 24 h 785"/>
                <a:gd name="T22" fmla="*/ 144 w 1578"/>
                <a:gd name="T23" fmla="*/ 30 h 785"/>
                <a:gd name="T24" fmla="*/ 144 w 1578"/>
                <a:gd name="T25" fmla="*/ 36 h 785"/>
                <a:gd name="T26" fmla="*/ 156 w 1578"/>
                <a:gd name="T27" fmla="*/ 28 h 785"/>
                <a:gd name="T28" fmla="*/ 169 w 1578"/>
                <a:gd name="T29" fmla="*/ 22 h 785"/>
                <a:gd name="T30" fmla="*/ 189 w 1578"/>
                <a:gd name="T31" fmla="*/ 10 h 785"/>
                <a:gd name="T32" fmla="*/ 193 w 1578"/>
                <a:gd name="T33" fmla="*/ 12 h 785"/>
                <a:gd name="T34" fmla="*/ 197 w 1578"/>
                <a:gd name="T35" fmla="*/ 22 h 785"/>
                <a:gd name="T36" fmla="*/ 189 w 1578"/>
                <a:gd name="T37" fmla="*/ 26 h 785"/>
                <a:gd name="T38" fmla="*/ 185 w 1578"/>
                <a:gd name="T39" fmla="*/ 36 h 785"/>
                <a:gd name="T40" fmla="*/ 187 w 1578"/>
                <a:gd name="T41" fmla="*/ 36 h 785"/>
                <a:gd name="T42" fmla="*/ 174 w 1578"/>
                <a:gd name="T43" fmla="*/ 40 h 785"/>
                <a:gd name="T44" fmla="*/ 167 w 1578"/>
                <a:gd name="T45" fmla="*/ 44 h 785"/>
                <a:gd name="T46" fmla="*/ 167 w 1578"/>
                <a:gd name="T47" fmla="*/ 50 h 785"/>
                <a:gd name="T48" fmla="*/ 165 w 1578"/>
                <a:gd name="T49" fmla="*/ 46 h 785"/>
                <a:gd name="T50" fmla="*/ 165 w 1578"/>
                <a:gd name="T51" fmla="*/ 50 h 785"/>
                <a:gd name="T52" fmla="*/ 165 w 1578"/>
                <a:gd name="T53" fmla="*/ 64 h 785"/>
                <a:gd name="T54" fmla="*/ 148 w 1578"/>
                <a:gd name="T55" fmla="*/ 78 h 785"/>
                <a:gd name="T56" fmla="*/ 150 w 1578"/>
                <a:gd name="T57" fmla="*/ 98 h 785"/>
                <a:gd name="T58" fmla="*/ 144 w 1578"/>
                <a:gd name="T59" fmla="*/ 84 h 785"/>
                <a:gd name="T60" fmla="*/ 135 w 1578"/>
                <a:gd name="T61" fmla="*/ 80 h 785"/>
                <a:gd name="T62" fmla="*/ 125 w 1578"/>
                <a:gd name="T63" fmla="*/ 78 h 785"/>
                <a:gd name="T64" fmla="*/ 121 w 1578"/>
                <a:gd name="T65" fmla="*/ 80 h 785"/>
                <a:gd name="T66" fmla="*/ 119 w 1578"/>
                <a:gd name="T67" fmla="*/ 84 h 785"/>
                <a:gd name="T68" fmla="*/ 110 w 1578"/>
                <a:gd name="T69" fmla="*/ 82 h 785"/>
                <a:gd name="T70" fmla="*/ 101 w 1578"/>
                <a:gd name="T71" fmla="*/ 82 h 785"/>
                <a:gd name="T72" fmla="*/ 94 w 1578"/>
                <a:gd name="T73" fmla="*/ 90 h 785"/>
                <a:gd name="T74" fmla="*/ 78 w 1578"/>
                <a:gd name="T75" fmla="*/ 82 h 785"/>
                <a:gd name="T76" fmla="*/ 72 w 1578"/>
                <a:gd name="T77" fmla="*/ 84 h 785"/>
                <a:gd name="T78" fmla="*/ 62 w 1578"/>
                <a:gd name="T79" fmla="*/ 74 h 785"/>
                <a:gd name="T80" fmla="*/ 26 w 1578"/>
                <a:gd name="T81" fmla="*/ 72 h 785"/>
                <a:gd name="T82" fmla="*/ 22 w 1578"/>
                <a:gd name="T83" fmla="*/ 66 h 785"/>
                <a:gd name="T84" fmla="*/ 9 w 1578"/>
                <a:gd name="T85" fmla="*/ 58 h 785"/>
                <a:gd name="T86" fmla="*/ 6 w 1578"/>
                <a:gd name="T87" fmla="*/ 52 h 785"/>
                <a:gd name="T88" fmla="*/ 5 w 1578"/>
                <a:gd name="T89" fmla="*/ 50 h 785"/>
                <a:gd name="T90" fmla="*/ 3 w 1578"/>
                <a:gd name="T91" fmla="*/ 44 h 785"/>
                <a:gd name="T92" fmla="*/ 0 w 1578"/>
                <a:gd name="T93" fmla="*/ 30 h 785"/>
                <a:gd name="T94" fmla="*/ 3 w 1578"/>
                <a:gd name="T95" fmla="*/ 16 h 785"/>
                <a:gd name="T96" fmla="*/ 6 w 1578"/>
                <a:gd name="T97" fmla="*/ 8 h 785"/>
                <a:gd name="T98" fmla="*/ 6 w 1578"/>
                <a:gd name="T99" fmla="*/ 4 h 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8"/>
                <a:gd name="T151" fmla="*/ 0 h 785"/>
                <a:gd name="T152" fmla="*/ 1578 w 1578"/>
                <a:gd name="T153" fmla="*/ 785 h 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8" h="785">
                  <a:moveTo>
                    <a:pt x="52" y="17"/>
                  </a:moveTo>
                  <a:lnTo>
                    <a:pt x="52" y="17"/>
                  </a:lnTo>
                  <a:lnTo>
                    <a:pt x="797" y="17"/>
                  </a:lnTo>
                  <a:lnTo>
                    <a:pt x="814" y="0"/>
                  </a:lnTo>
                  <a:lnTo>
                    <a:pt x="832" y="33"/>
                  </a:lnTo>
                  <a:lnTo>
                    <a:pt x="866" y="33"/>
                  </a:lnTo>
                  <a:lnTo>
                    <a:pt x="903" y="65"/>
                  </a:lnTo>
                  <a:lnTo>
                    <a:pt x="955" y="65"/>
                  </a:lnTo>
                  <a:lnTo>
                    <a:pt x="884" y="113"/>
                  </a:lnTo>
                  <a:lnTo>
                    <a:pt x="920" y="96"/>
                  </a:lnTo>
                  <a:lnTo>
                    <a:pt x="937" y="113"/>
                  </a:lnTo>
                  <a:lnTo>
                    <a:pt x="989" y="96"/>
                  </a:lnTo>
                  <a:lnTo>
                    <a:pt x="989" y="113"/>
                  </a:lnTo>
                  <a:lnTo>
                    <a:pt x="1006" y="96"/>
                  </a:lnTo>
                  <a:lnTo>
                    <a:pt x="1024" y="113"/>
                  </a:lnTo>
                  <a:lnTo>
                    <a:pt x="1076" y="113"/>
                  </a:lnTo>
                  <a:lnTo>
                    <a:pt x="1093" y="113"/>
                  </a:lnTo>
                  <a:lnTo>
                    <a:pt x="1110" y="129"/>
                  </a:lnTo>
                  <a:lnTo>
                    <a:pt x="1110" y="144"/>
                  </a:lnTo>
                  <a:lnTo>
                    <a:pt x="1024" y="144"/>
                  </a:lnTo>
                  <a:lnTo>
                    <a:pt x="1006" y="192"/>
                  </a:lnTo>
                  <a:lnTo>
                    <a:pt x="1024" y="177"/>
                  </a:lnTo>
                  <a:lnTo>
                    <a:pt x="1006" y="240"/>
                  </a:lnTo>
                  <a:lnTo>
                    <a:pt x="1006" y="273"/>
                  </a:lnTo>
                  <a:lnTo>
                    <a:pt x="1006" y="288"/>
                  </a:lnTo>
                  <a:lnTo>
                    <a:pt x="1024" y="288"/>
                  </a:lnTo>
                  <a:lnTo>
                    <a:pt x="1041" y="273"/>
                  </a:lnTo>
                  <a:lnTo>
                    <a:pt x="1041" y="209"/>
                  </a:lnTo>
                  <a:lnTo>
                    <a:pt x="1058" y="177"/>
                  </a:lnTo>
                  <a:lnTo>
                    <a:pt x="1076" y="161"/>
                  </a:lnTo>
                  <a:lnTo>
                    <a:pt x="1076" y="144"/>
                  </a:lnTo>
                  <a:lnTo>
                    <a:pt x="1127" y="161"/>
                  </a:lnTo>
                  <a:lnTo>
                    <a:pt x="1127" y="192"/>
                  </a:lnTo>
                  <a:lnTo>
                    <a:pt x="1110" y="225"/>
                  </a:lnTo>
                  <a:lnTo>
                    <a:pt x="1145" y="209"/>
                  </a:lnTo>
                  <a:lnTo>
                    <a:pt x="1145" y="240"/>
                  </a:lnTo>
                  <a:lnTo>
                    <a:pt x="1162" y="240"/>
                  </a:lnTo>
                  <a:lnTo>
                    <a:pt x="1127" y="288"/>
                  </a:lnTo>
                  <a:lnTo>
                    <a:pt x="1145" y="288"/>
                  </a:lnTo>
                  <a:lnTo>
                    <a:pt x="1179" y="288"/>
                  </a:lnTo>
                  <a:lnTo>
                    <a:pt x="1248" y="240"/>
                  </a:lnTo>
                  <a:lnTo>
                    <a:pt x="1248" y="225"/>
                  </a:lnTo>
                  <a:lnTo>
                    <a:pt x="1317" y="225"/>
                  </a:lnTo>
                  <a:lnTo>
                    <a:pt x="1317" y="192"/>
                  </a:lnTo>
                  <a:lnTo>
                    <a:pt x="1352" y="177"/>
                  </a:lnTo>
                  <a:lnTo>
                    <a:pt x="1438" y="177"/>
                  </a:lnTo>
                  <a:lnTo>
                    <a:pt x="1475" y="161"/>
                  </a:lnTo>
                  <a:lnTo>
                    <a:pt x="1509" y="81"/>
                  </a:lnTo>
                  <a:lnTo>
                    <a:pt x="1527" y="96"/>
                  </a:lnTo>
                  <a:lnTo>
                    <a:pt x="1544" y="81"/>
                  </a:lnTo>
                  <a:lnTo>
                    <a:pt x="1544" y="96"/>
                  </a:lnTo>
                  <a:lnTo>
                    <a:pt x="1561" y="144"/>
                  </a:lnTo>
                  <a:lnTo>
                    <a:pt x="1578" y="161"/>
                  </a:lnTo>
                  <a:lnTo>
                    <a:pt x="1578" y="177"/>
                  </a:lnTo>
                  <a:lnTo>
                    <a:pt x="1561" y="192"/>
                  </a:lnTo>
                  <a:lnTo>
                    <a:pt x="1527" y="192"/>
                  </a:lnTo>
                  <a:lnTo>
                    <a:pt x="1509" y="209"/>
                  </a:lnTo>
                  <a:lnTo>
                    <a:pt x="1492" y="225"/>
                  </a:lnTo>
                  <a:lnTo>
                    <a:pt x="1456" y="257"/>
                  </a:lnTo>
                  <a:lnTo>
                    <a:pt x="1475" y="288"/>
                  </a:lnTo>
                  <a:lnTo>
                    <a:pt x="1492" y="288"/>
                  </a:lnTo>
                  <a:lnTo>
                    <a:pt x="1492" y="273"/>
                  </a:lnTo>
                  <a:lnTo>
                    <a:pt x="1492" y="288"/>
                  </a:lnTo>
                  <a:lnTo>
                    <a:pt x="1456" y="288"/>
                  </a:lnTo>
                  <a:lnTo>
                    <a:pt x="1404" y="305"/>
                  </a:lnTo>
                  <a:lnTo>
                    <a:pt x="1387" y="321"/>
                  </a:lnTo>
                  <a:lnTo>
                    <a:pt x="1369" y="369"/>
                  </a:lnTo>
                  <a:lnTo>
                    <a:pt x="1352" y="369"/>
                  </a:lnTo>
                  <a:lnTo>
                    <a:pt x="1335" y="353"/>
                  </a:lnTo>
                  <a:lnTo>
                    <a:pt x="1352" y="384"/>
                  </a:lnTo>
                  <a:lnTo>
                    <a:pt x="1335" y="432"/>
                  </a:lnTo>
                  <a:lnTo>
                    <a:pt x="1335" y="401"/>
                  </a:lnTo>
                  <a:lnTo>
                    <a:pt x="1317" y="384"/>
                  </a:lnTo>
                  <a:lnTo>
                    <a:pt x="1335" y="353"/>
                  </a:lnTo>
                  <a:lnTo>
                    <a:pt x="1317" y="369"/>
                  </a:lnTo>
                  <a:lnTo>
                    <a:pt x="1317" y="401"/>
                  </a:lnTo>
                  <a:lnTo>
                    <a:pt x="1300" y="401"/>
                  </a:lnTo>
                  <a:lnTo>
                    <a:pt x="1317" y="401"/>
                  </a:lnTo>
                  <a:lnTo>
                    <a:pt x="1317" y="432"/>
                  </a:lnTo>
                  <a:lnTo>
                    <a:pt x="1335" y="480"/>
                  </a:lnTo>
                  <a:lnTo>
                    <a:pt x="1317" y="512"/>
                  </a:lnTo>
                  <a:lnTo>
                    <a:pt x="1248" y="545"/>
                  </a:lnTo>
                  <a:lnTo>
                    <a:pt x="1196" y="593"/>
                  </a:lnTo>
                  <a:lnTo>
                    <a:pt x="1179" y="624"/>
                  </a:lnTo>
                  <a:lnTo>
                    <a:pt x="1214" y="737"/>
                  </a:lnTo>
                  <a:lnTo>
                    <a:pt x="1214" y="785"/>
                  </a:lnTo>
                  <a:lnTo>
                    <a:pt x="1196" y="785"/>
                  </a:lnTo>
                  <a:lnTo>
                    <a:pt x="1179" y="768"/>
                  </a:lnTo>
                  <a:lnTo>
                    <a:pt x="1145" y="737"/>
                  </a:lnTo>
                  <a:lnTo>
                    <a:pt x="1145" y="672"/>
                  </a:lnTo>
                  <a:lnTo>
                    <a:pt x="1110" y="641"/>
                  </a:lnTo>
                  <a:lnTo>
                    <a:pt x="1076" y="656"/>
                  </a:lnTo>
                  <a:lnTo>
                    <a:pt x="1076" y="641"/>
                  </a:lnTo>
                  <a:lnTo>
                    <a:pt x="1041" y="641"/>
                  </a:lnTo>
                  <a:lnTo>
                    <a:pt x="1006" y="641"/>
                  </a:lnTo>
                  <a:lnTo>
                    <a:pt x="1006" y="624"/>
                  </a:lnTo>
                  <a:lnTo>
                    <a:pt x="955" y="641"/>
                  </a:lnTo>
                  <a:lnTo>
                    <a:pt x="937" y="641"/>
                  </a:lnTo>
                  <a:lnTo>
                    <a:pt x="972" y="641"/>
                  </a:lnTo>
                  <a:lnTo>
                    <a:pt x="955" y="656"/>
                  </a:lnTo>
                  <a:lnTo>
                    <a:pt x="972" y="672"/>
                  </a:lnTo>
                  <a:lnTo>
                    <a:pt x="955" y="672"/>
                  </a:lnTo>
                  <a:lnTo>
                    <a:pt x="920" y="672"/>
                  </a:lnTo>
                  <a:lnTo>
                    <a:pt x="903" y="656"/>
                  </a:lnTo>
                  <a:lnTo>
                    <a:pt x="884" y="656"/>
                  </a:lnTo>
                  <a:lnTo>
                    <a:pt x="849" y="656"/>
                  </a:lnTo>
                  <a:lnTo>
                    <a:pt x="814" y="672"/>
                  </a:lnTo>
                  <a:lnTo>
                    <a:pt x="814" y="656"/>
                  </a:lnTo>
                  <a:lnTo>
                    <a:pt x="797" y="656"/>
                  </a:lnTo>
                  <a:lnTo>
                    <a:pt x="814" y="672"/>
                  </a:lnTo>
                  <a:lnTo>
                    <a:pt x="745" y="720"/>
                  </a:lnTo>
                  <a:lnTo>
                    <a:pt x="745" y="768"/>
                  </a:lnTo>
                  <a:lnTo>
                    <a:pt x="693" y="752"/>
                  </a:lnTo>
                  <a:lnTo>
                    <a:pt x="624" y="656"/>
                  </a:lnTo>
                  <a:lnTo>
                    <a:pt x="607" y="656"/>
                  </a:lnTo>
                  <a:lnTo>
                    <a:pt x="590" y="672"/>
                  </a:lnTo>
                  <a:lnTo>
                    <a:pt x="573" y="672"/>
                  </a:lnTo>
                  <a:lnTo>
                    <a:pt x="538" y="656"/>
                  </a:lnTo>
                  <a:lnTo>
                    <a:pt x="538" y="624"/>
                  </a:lnTo>
                  <a:lnTo>
                    <a:pt x="503" y="593"/>
                  </a:lnTo>
                  <a:lnTo>
                    <a:pt x="365" y="608"/>
                  </a:lnTo>
                  <a:lnTo>
                    <a:pt x="260" y="576"/>
                  </a:lnTo>
                  <a:lnTo>
                    <a:pt x="208" y="576"/>
                  </a:lnTo>
                  <a:lnTo>
                    <a:pt x="190" y="545"/>
                  </a:lnTo>
                  <a:lnTo>
                    <a:pt x="173" y="545"/>
                  </a:lnTo>
                  <a:lnTo>
                    <a:pt x="173" y="528"/>
                  </a:lnTo>
                  <a:lnTo>
                    <a:pt x="104" y="512"/>
                  </a:lnTo>
                  <a:lnTo>
                    <a:pt x="104" y="497"/>
                  </a:lnTo>
                  <a:lnTo>
                    <a:pt x="70" y="464"/>
                  </a:lnTo>
                  <a:lnTo>
                    <a:pt x="70" y="432"/>
                  </a:lnTo>
                  <a:lnTo>
                    <a:pt x="52" y="432"/>
                  </a:lnTo>
                  <a:lnTo>
                    <a:pt x="52" y="416"/>
                  </a:lnTo>
                  <a:lnTo>
                    <a:pt x="70" y="416"/>
                  </a:lnTo>
                  <a:lnTo>
                    <a:pt x="70" y="401"/>
                  </a:lnTo>
                  <a:lnTo>
                    <a:pt x="35" y="401"/>
                  </a:lnTo>
                  <a:lnTo>
                    <a:pt x="52" y="401"/>
                  </a:lnTo>
                  <a:lnTo>
                    <a:pt x="18" y="369"/>
                  </a:lnTo>
                  <a:lnTo>
                    <a:pt x="18" y="353"/>
                  </a:lnTo>
                  <a:lnTo>
                    <a:pt x="0" y="336"/>
                  </a:lnTo>
                  <a:lnTo>
                    <a:pt x="18" y="288"/>
                  </a:lnTo>
                  <a:lnTo>
                    <a:pt x="0" y="240"/>
                  </a:lnTo>
                  <a:lnTo>
                    <a:pt x="18" y="129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2" y="65"/>
                  </a:lnTo>
                  <a:lnTo>
                    <a:pt x="35" y="81"/>
                  </a:lnTo>
                  <a:lnTo>
                    <a:pt x="52" y="81"/>
                  </a:lnTo>
                  <a:lnTo>
                    <a:pt x="52" y="33"/>
                  </a:lnTo>
                  <a:lnTo>
                    <a:pt x="52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auto">
            <a:xfrm>
              <a:off x="1911810" y="3763297"/>
              <a:ext cx="717972" cy="423973"/>
            </a:xfrm>
            <a:custGeom>
              <a:avLst/>
              <a:gdLst>
                <a:gd name="T0" fmla="*/ 68 w 814"/>
                <a:gd name="T1" fmla="*/ 24 h 497"/>
                <a:gd name="T2" fmla="*/ 65 w 814"/>
                <a:gd name="T3" fmla="*/ 36 h 497"/>
                <a:gd name="T4" fmla="*/ 68 w 814"/>
                <a:gd name="T5" fmla="*/ 40 h 497"/>
                <a:gd name="T6" fmla="*/ 78 w 814"/>
                <a:gd name="T7" fmla="*/ 50 h 497"/>
                <a:gd name="T8" fmla="*/ 89 w 814"/>
                <a:gd name="T9" fmla="*/ 48 h 497"/>
                <a:gd name="T10" fmla="*/ 89 w 814"/>
                <a:gd name="T11" fmla="*/ 46 h 497"/>
                <a:gd name="T12" fmla="*/ 94 w 814"/>
                <a:gd name="T13" fmla="*/ 40 h 497"/>
                <a:gd name="T14" fmla="*/ 102 w 814"/>
                <a:gd name="T15" fmla="*/ 40 h 497"/>
                <a:gd name="T16" fmla="*/ 100 w 814"/>
                <a:gd name="T17" fmla="*/ 50 h 497"/>
                <a:gd name="T18" fmla="*/ 96 w 814"/>
                <a:gd name="T19" fmla="*/ 50 h 497"/>
                <a:gd name="T20" fmla="*/ 87 w 814"/>
                <a:gd name="T21" fmla="*/ 52 h 497"/>
                <a:gd name="T22" fmla="*/ 87 w 814"/>
                <a:gd name="T23" fmla="*/ 56 h 497"/>
                <a:gd name="T24" fmla="*/ 78 w 814"/>
                <a:gd name="T25" fmla="*/ 56 h 497"/>
                <a:gd name="T26" fmla="*/ 72 w 814"/>
                <a:gd name="T27" fmla="*/ 58 h 497"/>
                <a:gd name="T28" fmla="*/ 54 w 814"/>
                <a:gd name="T29" fmla="*/ 52 h 497"/>
                <a:gd name="T30" fmla="*/ 46 w 814"/>
                <a:gd name="T31" fmla="*/ 50 h 497"/>
                <a:gd name="T32" fmla="*/ 40 w 814"/>
                <a:gd name="T33" fmla="*/ 42 h 497"/>
                <a:gd name="T34" fmla="*/ 40 w 814"/>
                <a:gd name="T35" fmla="*/ 36 h 497"/>
                <a:gd name="T36" fmla="*/ 25 w 814"/>
                <a:gd name="T37" fmla="*/ 24 h 497"/>
                <a:gd name="T38" fmla="*/ 22 w 814"/>
                <a:gd name="T39" fmla="*/ 18 h 497"/>
                <a:gd name="T40" fmla="*/ 20 w 814"/>
                <a:gd name="T41" fmla="*/ 16 h 497"/>
                <a:gd name="T42" fmla="*/ 13 w 814"/>
                <a:gd name="T43" fmla="*/ 4 h 497"/>
                <a:gd name="T44" fmla="*/ 6 w 814"/>
                <a:gd name="T45" fmla="*/ 2 h 497"/>
                <a:gd name="T46" fmla="*/ 20 w 814"/>
                <a:gd name="T47" fmla="*/ 22 h 497"/>
                <a:gd name="T48" fmla="*/ 24 w 814"/>
                <a:gd name="T49" fmla="*/ 30 h 497"/>
                <a:gd name="T50" fmla="*/ 24 w 814"/>
                <a:gd name="T51" fmla="*/ 34 h 497"/>
                <a:gd name="T52" fmla="*/ 15 w 814"/>
                <a:gd name="T53" fmla="*/ 28 h 497"/>
                <a:gd name="T54" fmla="*/ 15 w 814"/>
                <a:gd name="T55" fmla="*/ 22 h 497"/>
                <a:gd name="T56" fmla="*/ 6 w 814"/>
                <a:gd name="T57" fmla="*/ 16 h 497"/>
                <a:gd name="T58" fmla="*/ 11 w 814"/>
                <a:gd name="T59" fmla="*/ 14 h 497"/>
                <a:gd name="T60" fmla="*/ 0 w 814"/>
                <a:gd name="T61" fmla="*/ 0 h 497"/>
                <a:gd name="T62" fmla="*/ 20 w 814"/>
                <a:gd name="T63" fmla="*/ 4 h 497"/>
                <a:gd name="T64" fmla="*/ 42 w 814"/>
                <a:gd name="T65" fmla="*/ 6 h 497"/>
                <a:gd name="T66" fmla="*/ 46 w 814"/>
                <a:gd name="T67" fmla="*/ 12 h 497"/>
                <a:gd name="T68" fmla="*/ 50 w 814"/>
                <a:gd name="T69" fmla="*/ 10 h 497"/>
                <a:gd name="T70" fmla="*/ 60 w 814"/>
                <a:gd name="T71" fmla="*/ 22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4"/>
                <a:gd name="T109" fmla="*/ 0 h 497"/>
                <a:gd name="T110" fmla="*/ 814 w 814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4" h="497">
                  <a:moveTo>
                    <a:pt x="537" y="192"/>
                  </a:moveTo>
                  <a:lnTo>
                    <a:pt x="537" y="192"/>
                  </a:lnTo>
                  <a:lnTo>
                    <a:pt x="520" y="224"/>
                  </a:lnTo>
                  <a:lnTo>
                    <a:pt x="520" y="288"/>
                  </a:lnTo>
                  <a:lnTo>
                    <a:pt x="537" y="305"/>
                  </a:lnTo>
                  <a:lnTo>
                    <a:pt x="537" y="320"/>
                  </a:lnTo>
                  <a:lnTo>
                    <a:pt x="572" y="384"/>
                  </a:lnTo>
                  <a:lnTo>
                    <a:pt x="624" y="401"/>
                  </a:lnTo>
                  <a:lnTo>
                    <a:pt x="676" y="384"/>
                  </a:lnTo>
                  <a:lnTo>
                    <a:pt x="710" y="384"/>
                  </a:lnTo>
                  <a:lnTo>
                    <a:pt x="693" y="384"/>
                  </a:lnTo>
                  <a:lnTo>
                    <a:pt x="710" y="368"/>
                  </a:lnTo>
                  <a:lnTo>
                    <a:pt x="727" y="320"/>
                  </a:lnTo>
                  <a:lnTo>
                    <a:pt x="745" y="320"/>
                  </a:lnTo>
                  <a:lnTo>
                    <a:pt x="796" y="305"/>
                  </a:lnTo>
                  <a:lnTo>
                    <a:pt x="814" y="320"/>
                  </a:lnTo>
                  <a:lnTo>
                    <a:pt x="796" y="384"/>
                  </a:lnTo>
                  <a:lnTo>
                    <a:pt x="796" y="401"/>
                  </a:lnTo>
                  <a:lnTo>
                    <a:pt x="779" y="384"/>
                  </a:lnTo>
                  <a:lnTo>
                    <a:pt x="762" y="401"/>
                  </a:lnTo>
                  <a:lnTo>
                    <a:pt x="710" y="401"/>
                  </a:lnTo>
                  <a:lnTo>
                    <a:pt x="693" y="416"/>
                  </a:lnTo>
                  <a:lnTo>
                    <a:pt x="727" y="449"/>
                  </a:lnTo>
                  <a:lnTo>
                    <a:pt x="693" y="449"/>
                  </a:lnTo>
                  <a:lnTo>
                    <a:pt x="676" y="497"/>
                  </a:lnTo>
                  <a:lnTo>
                    <a:pt x="624" y="449"/>
                  </a:lnTo>
                  <a:lnTo>
                    <a:pt x="589" y="449"/>
                  </a:lnTo>
                  <a:lnTo>
                    <a:pt x="572" y="464"/>
                  </a:lnTo>
                  <a:lnTo>
                    <a:pt x="520" y="449"/>
                  </a:lnTo>
                  <a:lnTo>
                    <a:pt x="434" y="416"/>
                  </a:lnTo>
                  <a:lnTo>
                    <a:pt x="416" y="401"/>
                  </a:lnTo>
                  <a:lnTo>
                    <a:pt x="365" y="401"/>
                  </a:lnTo>
                  <a:lnTo>
                    <a:pt x="330" y="368"/>
                  </a:lnTo>
                  <a:lnTo>
                    <a:pt x="313" y="336"/>
                  </a:lnTo>
                  <a:lnTo>
                    <a:pt x="330" y="320"/>
                  </a:lnTo>
                  <a:lnTo>
                    <a:pt x="313" y="288"/>
                  </a:lnTo>
                  <a:lnTo>
                    <a:pt x="244" y="209"/>
                  </a:lnTo>
                  <a:lnTo>
                    <a:pt x="207" y="192"/>
                  </a:lnTo>
                  <a:lnTo>
                    <a:pt x="207" y="176"/>
                  </a:lnTo>
                  <a:lnTo>
                    <a:pt x="173" y="144"/>
                  </a:lnTo>
                  <a:lnTo>
                    <a:pt x="173" y="128"/>
                  </a:lnTo>
                  <a:lnTo>
                    <a:pt x="155" y="128"/>
                  </a:lnTo>
                  <a:lnTo>
                    <a:pt x="138" y="96"/>
                  </a:lnTo>
                  <a:lnTo>
                    <a:pt x="103" y="32"/>
                  </a:lnTo>
                  <a:lnTo>
                    <a:pt x="86" y="32"/>
                  </a:lnTo>
                  <a:lnTo>
                    <a:pt x="52" y="17"/>
                  </a:lnTo>
                  <a:lnTo>
                    <a:pt x="69" y="65"/>
                  </a:lnTo>
                  <a:lnTo>
                    <a:pt x="155" y="176"/>
                  </a:lnTo>
                  <a:lnTo>
                    <a:pt x="173" y="240"/>
                  </a:lnTo>
                  <a:lnTo>
                    <a:pt x="190" y="240"/>
                  </a:lnTo>
                  <a:lnTo>
                    <a:pt x="207" y="257"/>
                  </a:lnTo>
                  <a:lnTo>
                    <a:pt x="190" y="272"/>
                  </a:lnTo>
                  <a:lnTo>
                    <a:pt x="173" y="257"/>
                  </a:lnTo>
                  <a:lnTo>
                    <a:pt x="121" y="224"/>
                  </a:lnTo>
                  <a:lnTo>
                    <a:pt x="138" y="209"/>
                  </a:lnTo>
                  <a:lnTo>
                    <a:pt x="121" y="176"/>
                  </a:lnTo>
                  <a:lnTo>
                    <a:pt x="69" y="161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86" y="113"/>
                  </a:lnTo>
                  <a:lnTo>
                    <a:pt x="34" y="8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55" y="32"/>
                  </a:lnTo>
                  <a:lnTo>
                    <a:pt x="295" y="17"/>
                  </a:lnTo>
                  <a:lnTo>
                    <a:pt x="330" y="48"/>
                  </a:lnTo>
                  <a:lnTo>
                    <a:pt x="330" y="80"/>
                  </a:lnTo>
                  <a:lnTo>
                    <a:pt x="365" y="96"/>
                  </a:lnTo>
                  <a:lnTo>
                    <a:pt x="382" y="96"/>
                  </a:lnTo>
                  <a:lnTo>
                    <a:pt x="399" y="80"/>
                  </a:lnTo>
                  <a:lnTo>
                    <a:pt x="416" y="80"/>
                  </a:lnTo>
                  <a:lnTo>
                    <a:pt x="485" y="176"/>
                  </a:lnTo>
                  <a:lnTo>
                    <a:pt x="537" y="19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auto">
            <a:xfrm>
              <a:off x="2583917" y="4091534"/>
              <a:ext cx="15877" cy="54706"/>
            </a:xfrm>
            <a:custGeom>
              <a:avLst/>
              <a:gdLst>
                <a:gd name="T0" fmla="*/ 0 w 17"/>
                <a:gd name="T1" fmla="*/ 8 h 65"/>
                <a:gd name="T2" fmla="*/ 0 w 17"/>
                <a:gd name="T3" fmla="*/ 8 h 65"/>
                <a:gd name="T4" fmla="*/ 3 w 17"/>
                <a:gd name="T5" fmla="*/ 8 h 65"/>
                <a:gd name="T6" fmla="*/ 3 w 17"/>
                <a:gd name="T7" fmla="*/ 0 h 65"/>
                <a:gd name="T8" fmla="*/ 0 w 17"/>
                <a:gd name="T9" fmla="*/ 2 h 65"/>
                <a:gd name="T10" fmla="*/ 0 w 17"/>
                <a:gd name="T11" fmla="*/ 8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5"/>
                <a:gd name="T20" fmla="*/ 17 w 17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5">
                  <a:moveTo>
                    <a:pt x="0" y="65"/>
                  </a:moveTo>
                  <a:lnTo>
                    <a:pt x="0" y="65"/>
                  </a:lnTo>
                  <a:lnTo>
                    <a:pt x="17" y="65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auto">
            <a:xfrm>
              <a:off x="2508062" y="4105211"/>
              <a:ext cx="91731" cy="95736"/>
            </a:xfrm>
            <a:custGeom>
              <a:avLst/>
              <a:gdLst>
                <a:gd name="T0" fmla="*/ 11 w 103"/>
                <a:gd name="T1" fmla="*/ 6 h 111"/>
                <a:gd name="T2" fmla="*/ 11 w 103"/>
                <a:gd name="T3" fmla="*/ 6 h 111"/>
                <a:gd name="T4" fmla="*/ 13 w 103"/>
                <a:gd name="T5" fmla="*/ 8 h 111"/>
                <a:gd name="T6" fmla="*/ 9 w 103"/>
                <a:gd name="T7" fmla="*/ 12 h 111"/>
                <a:gd name="T8" fmla="*/ 7 w 103"/>
                <a:gd name="T9" fmla="*/ 14 h 111"/>
                <a:gd name="T10" fmla="*/ 0 w 103"/>
                <a:gd name="T11" fmla="*/ 12 h 111"/>
                <a:gd name="T12" fmla="*/ 3 w 103"/>
                <a:gd name="T13" fmla="*/ 6 h 111"/>
                <a:gd name="T14" fmla="*/ 7 w 103"/>
                <a:gd name="T15" fmla="*/ 6 h 111"/>
                <a:gd name="T16" fmla="*/ 3 w 103"/>
                <a:gd name="T17" fmla="*/ 2 h 111"/>
                <a:gd name="T18" fmla="*/ 5 w 103"/>
                <a:gd name="T19" fmla="*/ 0 h 111"/>
                <a:gd name="T20" fmla="*/ 11 w 103"/>
                <a:gd name="T21" fmla="*/ 0 h 111"/>
                <a:gd name="T22" fmla="*/ 11 w 103"/>
                <a:gd name="T23" fmla="*/ 6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111"/>
                <a:gd name="T38" fmla="*/ 103 w 103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111">
                  <a:moveTo>
                    <a:pt x="86" y="48"/>
                  </a:moveTo>
                  <a:lnTo>
                    <a:pt x="86" y="48"/>
                  </a:lnTo>
                  <a:lnTo>
                    <a:pt x="103" y="63"/>
                  </a:lnTo>
                  <a:lnTo>
                    <a:pt x="69" y="96"/>
                  </a:lnTo>
                  <a:lnTo>
                    <a:pt x="51" y="111"/>
                  </a:lnTo>
                  <a:lnTo>
                    <a:pt x="0" y="96"/>
                  </a:lnTo>
                  <a:lnTo>
                    <a:pt x="17" y="48"/>
                  </a:lnTo>
                  <a:lnTo>
                    <a:pt x="51" y="48"/>
                  </a:lnTo>
                  <a:lnTo>
                    <a:pt x="17" y="15"/>
                  </a:lnTo>
                  <a:lnTo>
                    <a:pt x="34" y="0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auto">
            <a:xfrm>
              <a:off x="2571568" y="4159917"/>
              <a:ext cx="149945" cy="54706"/>
            </a:xfrm>
            <a:custGeom>
              <a:avLst/>
              <a:gdLst>
                <a:gd name="T0" fmla="*/ 5 w 170"/>
                <a:gd name="T1" fmla="*/ 0 h 63"/>
                <a:gd name="T2" fmla="*/ 5 w 170"/>
                <a:gd name="T3" fmla="*/ 0 h 63"/>
                <a:gd name="T4" fmla="*/ 14 w 170"/>
                <a:gd name="T5" fmla="*/ 0 h 63"/>
                <a:gd name="T6" fmla="*/ 21 w 170"/>
                <a:gd name="T7" fmla="*/ 2 h 63"/>
                <a:gd name="T8" fmla="*/ 17 w 170"/>
                <a:gd name="T9" fmla="*/ 5 h 63"/>
                <a:gd name="T10" fmla="*/ 9 w 170"/>
                <a:gd name="T11" fmla="*/ 8 h 63"/>
                <a:gd name="T12" fmla="*/ 6 w 170"/>
                <a:gd name="T13" fmla="*/ 8 h 63"/>
                <a:gd name="T14" fmla="*/ 6 w 170"/>
                <a:gd name="T15" fmla="*/ 6 h 63"/>
                <a:gd name="T16" fmla="*/ 0 w 170"/>
                <a:gd name="T17" fmla="*/ 5 h 63"/>
                <a:gd name="T18" fmla="*/ 5 w 17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63"/>
                <a:gd name="T32" fmla="*/ 170 w 170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63">
                  <a:moveTo>
                    <a:pt x="34" y="0"/>
                  </a:moveTo>
                  <a:lnTo>
                    <a:pt x="34" y="0"/>
                  </a:lnTo>
                  <a:lnTo>
                    <a:pt x="119" y="0"/>
                  </a:lnTo>
                  <a:lnTo>
                    <a:pt x="170" y="15"/>
                  </a:lnTo>
                  <a:lnTo>
                    <a:pt x="136" y="33"/>
                  </a:lnTo>
                  <a:lnTo>
                    <a:pt x="69" y="63"/>
                  </a:lnTo>
                  <a:lnTo>
                    <a:pt x="51" y="63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auto">
            <a:xfrm>
              <a:off x="2553928" y="4187270"/>
              <a:ext cx="63506" cy="27353"/>
            </a:xfrm>
            <a:custGeom>
              <a:avLst/>
              <a:gdLst>
                <a:gd name="T0" fmla="*/ 3 w 71"/>
                <a:gd name="T1" fmla="*/ 0 h 30"/>
                <a:gd name="T2" fmla="*/ 3 w 71"/>
                <a:gd name="T3" fmla="*/ 0 h 30"/>
                <a:gd name="T4" fmla="*/ 0 w 71"/>
                <a:gd name="T5" fmla="*/ 2 h 30"/>
                <a:gd name="T6" fmla="*/ 3 w 71"/>
                <a:gd name="T7" fmla="*/ 5 h 30"/>
                <a:gd name="T8" fmla="*/ 9 w 71"/>
                <a:gd name="T9" fmla="*/ 5 h 30"/>
                <a:gd name="T10" fmla="*/ 9 w 71"/>
                <a:gd name="T11" fmla="*/ 2 h 30"/>
                <a:gd name="T12" fmla="*/ 3 w 7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0"/>
                <a:gd name="T23" fmla="*/ 71 w 7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0">
                  <a:moveTo>
                    <a:pt x="20" y="0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20" y="30"/>
                  </a:lnTo>
                  <a:lnTo>
                    <a:pt x="71" y="30"/>
                  </a:lnTo>
                  <a:lnTo>
                    <a:pt x="71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auto">
            <a:xfrm>
              <a:off x="2629782" y="4173593"/>
              <a:ext cx="91731" cy="95736"/>
            </a:xfrm>
            <a:custGeom>
              <a:avLst/>
              <a:gdLst>
                <a:gd name="T0" fmla="*/ 13 w 103"/>
                <a:gd name="T1" fmla="*/ 0 h 114"/>
                <a:gd name="T2" fmla="*/ 13 w 103"/>
                <a:gd name="T3" fmla="*/ 0 h 114"/>
                <a:gd name="T4" fmla="*/ 13 w 103"/>
                <a:gd name="T5" fmla="*/ 2 h 114"/>
                <a:gd name="T6" fmla="*/ 11 w 103"/>
                <a:gd name="T7" fmla="*/ 11 h 114"/>
                <a:gd name="T8" fmla="*/ 13 w 103"/>
                <a:gd name="T9" fmla="*/ 14 h 114"/>
                <a:gd name="T10" fmla="*/ 11 w 103"/>
                <a:gd name="T11" fmla="*/ 14 h 114"/>
                <a:gd name="T12" fmla="*/ 5 w 103"/>
                <a:gd name="T13" fmla="*/ 11 h 114"/>
                <a:gd name="T14" fmla="*/ 0 w 103"/>
                <a:gd name="T15" fmla="*/ 8 h 114"/>
                <a:gd name="T16" fmla="*/ 0 w 103"/>
                <a:gd name="T17" fmla="*/ 6 h 114"/>
                <a:gd name="T18" fmla="*/ 9 w 103"/>
                <a:gd name="T19" fmla="*/ 2 h 114"/>
                <a:gd name="T20" fmla="*/ 13 w 103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14"/>
                <a:gd name="T35" fmla="*/ 103 w 103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14">
                  <a:moveTo>
                    <a:pt x="103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86" y="96"/>
                  </a:lnTo>
                  <a:lnTo>
                    <a:pt x="103" y="114"/>
                  </a:lnTo>
                  <a:lnTo>
                    <a:pt x="86" y="114"/>
                  </a:lnTo>
                  <a:lnTo>
                    <a:pt x="34" y="96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69" y="18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2663299" y="4255653"/>
              <a:ext cx="75855" cy="68383"/>
            </a:xfrm>
            <a:custGeom>
              <a:avLst/>
              <a:gdLst>
                <a:gd name="T0" fmla="*/ 10 w 87"/>
                <a:gd name="T1" fmla="*/ 10 h 81"/>
                <a:gd name="T2" fmla="*/ 10 w 87"/>
                <a:gd name="T3" fmla="*/ 10 h 81"/>
                <a:gd name="T4" fmla="*/ 10 w 87"/>
                <a:gd name="T5" fmla="*/ 6 h 81"/>
                <a:gd name="T6" fmla="*/ 8 w 87"/>
                <a:gd name="T7" fmla="*/ 4 h 81"/>
                <a:gd name="T8" fmla="*/ 8 w 87"/>
                <a:gd name="T9" fmla="*/ 2 h 81"/>
                <a:gd name="T10" fmla="*/ 6 w 87"/>
                <a:gd name="T11" fmla="*/ 2 h 81"/>
                <a:gd name="T12" fmla="*/ 0 w 87"/>
                <a:gd name="T13" fmla="*/ 0 h 81"/>
                <a:gd name="T14" fmla="*/ 0 w 87"/>
                <a:gd name="T15" fmla="*/ 4 h 81"/>
                <a:gd name="T16" fmla="*/ 2 w 87"/>
                <a:gd name="T17" fmla="*/ 6 h 81"/>
                <a:gd name="T18" fmla="*/ 4 w 87"/>
                <a:gd name="T19" fmla="*/ 4 h 81"/>
                <a:gd name="T20" fmla="*/ 6 w 87"/>
                <a:gd name="T21" fmla="*/ 8 h 81"/>
                <a:gd name="T22" fmla="*/ 10 w 87"/>
                <a:gd name="T23" fmla="*/ 1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48"/>
                  </a:lnTo>
                  <a:lnTo>
                    <a:pt x="69" y="33"/>
                  </a:lnTo>
                  <a:lnTo>
                    <a:pt x="69" y="18"/>
                  </a:lnTo>
                  <a:lnTo>
                    <a:pt x="52" y="18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8" y="48"/>
                  </a:lnTo>
                  <a:lnTo>
                    <a:pt x="35" y="33"/>
                  </a:lnTo>
                  <a:lnTo>
                    <a:pt x="52" y="66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auto">
            <a:xfrm>
              <a:off x="2739154" y="4296682"/>
              <a:ext cx="74090" cy="54706"/>
            </a:xfrm>
            <a:custGeom>
              <a:avLst/>
              <a:gdLst>
                <a:gd name="T0" fmla="*/ 0 w 84"/>
                <a:gd name="T1" fmla="*/ 4 h 66"/>
                <a:gd name="T2" fmla="*/ 0 w 84"/>
                <a:gd name="T3" fmla="*/ 4 h 66"/>
                <a:gd name="T4" fmla="*/ 6 w 84"/>
                <a:gd name="T5" fmla="*/ 5 h 66"/>
                <a:gd name="T6" fmla="*/ 6 w 84"/>
                <a:gd name="T7" fmla="*/ 8 h 66"/>
                <a:gd name="T8" fmla="*/ 9 w 84"/>
                <a:gd name="T9" fmla="*/ 5 h 66"/>
                <a:gd name="T10" fmla="*/ 6 w 84"/>
                <a:gd name="T11" fmla="*/ 4 h 66"/>
                <a:gd name="T12" fmla="*/ 11 w 84"/>
                <a:gd name="T13" fmla="*/ 2 h 66"/>
                <a:gd name="T14" fmla="*/ 9 w 84"/>
                <a:gd name="T15" fmla="*/ 0 h 66"/>
                <a:gd name="T16" fmla="*/ 5 w 84"/>
                <a:gd name="T17" fmla="*/ 2 h 66"/>
                <a:gd name="T18" fmla="*/ 3 w 84"/>
                <a:gd name="T19" fmla="*/ 2 h 66"/>
                <a:gd name="T20" fmla="*/ 0 w 84"/>
                <a:gd name="T21" fmla="*/ 0 h 66"/>
                <a:gd name="T22" fmla="*/ 0 w 84"/>
                <a:gd name="T23" fmla="*/ 4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66"/>
                <a:gd name="T38" fmla="*/ 84 w 84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66">
                  <a:moveTo>
                    <a:pt x="0" y="33"/>
                  </a:moveTo>
                  <a:lnTo>
                    <a:pt x="0" y="33"/>
                  </a:lnTo>
                  <a:lnTo>
                    <a:pt x="51" y="48"/>
                  </a:lnTo>
                  <a:lnTo>
                    <a:pt x="51" y="66"/>
                  </a:lnTo>
                  <a:lnTo>
                    <a:pt x="69" y="48"/>
                  </a:lnTo>
                  <a:lnTo>
                    <a:pt x="51" y="33"/>
                  </a:lnTo>
                  <a:lnTo>
                    <a:pt x="84" y="18"/>
                  </a:lnTo>
                  <a:lnTo>
                    <a:pt x="69" y="0"/>
                  </a:lnTo>
                  <a:lnTo>
                    <a:pt x="34" y="18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auto">
            <a:xfrm>
              <a:off x="2815008" y="4296682"/>
              <a:ext cx="61742" cy="54706"/>
            </a:xfrm>
            <a:custGeom>
              <a:avLst/>
              <a:gdLst>
                <a:gd name="T0" fmla="*/ 7 w 69"/>
                <a:gd name="T1" fmla="*/ 2 h 66"/>
                <a:gd name="T2" fmla="*/ 7 w 69"/>
                <a:gd name="T3" fmla="*/ 2 h 66"/>
                <a:gd name="T4" fmla="*/ 9 w 69"/>
                <a:gd name="T5" fmla="*/ 4 h 66"/>
                <a:gd name="T6" fmla="*/ 7 w 69"/>
                <a:gd name="T7" fmla="*/ 5 h 66"/>
                <a:gd name="T8" fmla="*/ 7 w 69"/>
                <a:gd name="T9" fmla="*/ 8 h 66"/>
                <a:gd name="T10" fmla="*/ 5 w 69"/>
                <a:gd name="T11" fmla="*/ 4 h 66"/>
                <a:gd name="T12" fmla="*/ 0 w 69"/>
                <a:gd name="T13" fmla="*/ 2 h 66"/>
                <a:gd name="T14" fmla="*/ 0 w 69"/>
                <a:gd name="T15" fmla="*/ 0 h 66"/>
                <a:gd name="T16" fmla="*/ 3 w 69"/>
                <a:gd name="T17" fmla="*/ 0 h 66"/>
                <a:gd name="T18" fmla="*/ 5 w 69"/>
                <a:gd name="T19" fmla="*/ 0 h 66"/>
                <a:gd name="T20" fmla="*/ 7 w 69"/>
                <a:gd name="T21" fmla="*/ 2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66"/>
                <a:gd name="T35" fmla="*/ 69 w 6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66">
                  <a:moveTo>
                    <a:pt x="52" y="18"/>
                  </a:moveTo>
                  <a:lnTo>
                    <a:pt x="52" y="18"/>
                  </a:lnTo>
                  <a:lnTo>
                    <a:pt x="69" y="33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35" y="3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2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auto">
            <a:xfrm>
              <a:off x="2799132" y="4296682"/>
              <a:ext cx="15877" cy="13677"/>
            </a:xfrm>
            <a:custGeom>
              <a:avLst/>
              <a:gdLst>
                <a:gd name="T0" fmla="*/ 3 w 17"/>
                <a:gd name="T1" fmla="*/ 2 h 18"/>
                <a:gd name="T2" fmla="*/ 3 w 17"/>
                <a:gd name="T3" fmla="*/ 2 h 18"/>
                <a:gd name="T4" fmla="*/ 3 w 17"/>
                <a:gd name="T5" fmla="*/ 0 h 18"/>
                <a:gd name="T6" fmla="*/ 0 w 17"/>
                <a:gd name="T7" fmla="*/ 0 h 18"/>
                <a:gd name="T8" fmla="*/ 3 w 1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auto">
            <a:xfrm>
              <a:off x="2799132" y="4296682"/>
              <a:ext cx="15877" cy="13677"/>
            </a:xfrm>
            <a:custGeom>
              <a:avLst/>
              <a:gdLst>
                <a:gd name="T0" fmla="*/ 3 w 17"/>
                <a:gd name="T1" fmla="*/ 2 h 18"/>
                <a:gd name="T2" fmla="*/ 3 w 17"/>
                <a:gd name="T3" fmla="*/ 2 h 18"/>
                <a:gd name="T4" fmla="*/ 3 w 17"/>
                <a:gd name="T5" fmla="*/ 0 h 18"/>
                <a:gd name="T6" fmla="*/ 0 w 17"/>
                <a:gd name="T7" fmla="*/ 0 h 18"/>
                <a:gd name="T8" fmla="*/ 3 w 1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auto">
            <a:xfrm>
              <a:off x="2998471" y="4064181"/>
              <a:ext cx="91731" cy="54706"/>
            </a:xfrm>
            <a:custGeom>
              <a:avLst/>
              <a:gdLst>
                <a:gd name="T0" fmla="*/ 0 w 104"/>
                <a:gd name="T1" fmla="*/ 6 h 63"/>
                <a:gd name="T2" fmla="*/ 0 w 104"/>
                <a:gd name="T3" fmla="*/ 6 h 63"/>
                <a:gd name="T4" fmla="*/ 0 w 104"/>
                <a:gd name="T5" fmla="*/ 0 h 63"/>
                <a:gd name="T6" fmla="*/ 7 w 104"/>
                <a:gd name="T7" fmla="*/ 0 h 63"/>
                <a:gd name="T8" fmla="*/ 7 w 104"/>
                <a:gd name="T9" fmla="*/ 2 h 63"/>
                <a:gd name="T10" fmla="*/ 9 w 104"/>
                <a:gd name="T11" fmla="*/ 2 h 63"/>
                <a:gd name="T12" fmla="*/ 13 w 104"/>
                <a:gd name="T13" fmla="*/ 4 h 63"/>
                <a:gd name="T14" fmla="*/ 11 w 104"/>
                <a:gd name="T15" fmla="*/ 6 h 63"/>
                <a:gd name="T16" fmla="*/ 11 w 104"/>
                <a:gd name="T17" fmla="*/ 4 h 63"/>
                <a:gd name="T18" fmla="*/ 5 w 104"/>
                <a:gd name="T19" fmla="*/ 6 h 63"/>
                <a:gd name="T20" fmla="*/ 5 w 104"/>
                <a:gd name="T21" fmla="*/ 4 h 63"/>
                <a:gd name="T22" fmla="*/ 3 w 104"/>
                <a:gd name="T23" fmla="*/ 6 h 63"/>
                <a:gd name="T24" fmla="*/ 3 w 104"/>
                <a:gd name="T25" fmla="*/ 8 h 63"/>
                <a:gd name="T26" fmla="*/ 0 w 104"/>
                <a:gd name="T27" fmla="*/ 6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63"/>
                <a:gd name="T44" fmla="*/ 104 w 10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63">
                  <a:moveTo>
                    <a:pt x="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69" y="15"/>
                  </a:lnTo>
                  <a:lnTo>
                    <a:pt x="104" y="31"/>
                  </a:lnTo>
                  <a:lnTo>
                    <a:pt x="87" y="48"/>
                  </a:lnTo>
                  <a:lnTo>
                    <a:pt x="87" y="31"/>
                  </a:lnTo>
                  <a:lnTo>
                    <a:pt x="35" y="48"/>
                  </a:lnTo>
                  <a:lnTo>
                    <a:pt x="35" y="31"/>
                  </a:lnTo>
                  <a:lnTo>
                    <a:pt x="18" y="48"/>
                  </a:lnTo>
                  <a:lnTo>
                    <a:pt x="18" y="63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2936728" y="4064181"/>
              <a:ext cx="61742" cy="41030"/>
            </a:xfrm>
            <a:custGeom>
              <a:avLst/>
              <a:gdLst>
                <a:gd name="T0" fmla="*/ 9 w 69"/>
                <a:gd name="T1" fmla="*/ 6 h 48"/>
                <a:gd name="T2" fmla="*/ 9 w 69"/>
                <a:gd name="T3" fmla="*/ 6 h 48"/>
                <a:gd name="T4" fmla="*/ 9 w 69"/>
                <a:gd name="T5" fmla="*/ 0 h 48"/>
                <a:gd name="T6" fmla="*/ 5 w 69"/>
                <a:gd name="T7" fmla="*/ 0 h 48"/>
                <a:gd name="T8" fmla="*/ 7 w 69"/>
                <a:gd name="T9" fmla="*/ 3 h 48"/>
                <a:gd name="T10" fmla="*/ 0 w 69"/>
                <a:gd name="T11" fmla="*/ 6 h 48"/>
                <a:gd name="T12" fmla="*/ 3 w 69"/>
                <a:gd name="T13" fmla="*/ 6 h 48"/>
                <a:gd name="T14" fmla="*/ 9 w 69"/>
                <a:gd name="T15" fmla="*/ 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>
                  <a:moveTo>
                    <a:pt x="69" y="48"/>
                  </a:moveTo>
                  <a:lnTo>
                    <a:pt x="69" y="48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52" y="31"/>
                  </a:lnTo>
                  <a:lnTo>
                    <a:pt x="0" y="48"/>
                  </a:lnTo>
                  <a:lnTo>
                    <a:pt x="18" y="48"/>
                  </a:lnTo>
                  <a:lnTo>
                    <a:pt x="69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2830885" y="4228300"/>
              <a:ext cx="273429" cy="355590"/>
            </a:xfrm>
            <a:custGeom>
              <a:avLst/>
              <a:gdLst>
                <a:gd name="T0" fmla="*/ 30 w 311"/>
                <a:gd name="T1" fmla="*/ 53 h 414"/>
                <a:gd name="T2" fmla="*/ 30 w 311"/>
                <a:gd name="T3" fmla="*/ 53 h 414"/>
                <a:gd name="T4" fmla="*/ 32 w 311"/>
                <a:gd name="T5" fmla="*/ 44 h 414"/>
                <a:gd name="T6" fmla="*/ 30 w 311"/>
                <a:gd name="T7" fmla="*/ 38 h 414"/>
                <a:gd name="T8" fmla="*/ 32 w 311"/>
                <a:gd name="T9" fmla="*/ 38 h 414"/>
                <a:gd name="T10" fmla="*/ 30 w 311"/>
                <a:gd name="T11" fmla="*/ 37 h 414"/>
                <a:gd name="T12" fmla="*/ 30 w 311"/>
                <a:gd name="T13" fmla="*/ 34 h 414"/>
                <a:gd name="T14" fmla="*/ 38 w 311"/>
                <a:gd name="T15" fmla="*/ 34 h 414"/>
                <a:gd name="T16" fmla="*/ 38 w 311"/>
                <a:gd name="T17" fmla="*/ 31 h 414"/>
                <a:gd name="T18" fmla="*/ 36 w 311"/>
                <a:gd name="T19" fmla="*/ 26 h 414"/>
                <a:gd name="T20" fmla="*/ 38 w 311"/>
                <a:gd name="T21" fmla="*/ 20 h 414"/>
                <a:gd name="T22" fmla="*/ 32 w 311"/>
                <a:gd name="T23" fmla="*/ 20 h 414"/>
                <a:gd name="T24" fmla="*/ 30 w 311"/>
                <a:gd name="T25" fmla="*/ 18 h 414"/>
                <a:gd name="T26" fmla="*/ 23 w 311"/>
                <a:gd name="T27" fmla="*/ 18 h 414"/>
                <a:gd name="T28" fmla="*/ 21 w 311"/>
                <a:gd name="T29" fmla="*/ 16 h 414"/>
                <a:gd name="T30" fmla="*/ 21 w 311"/>
                <a:gd name="T31" fmla="*/ 14 h 414"/>
                <a:gd name="T32" fmla="*/ 19 w 311"/>
                <a:gd name="T33" fmla="*/ 10 h 414"/>
                <a:gd name="T34" fmla="*/ 21 w 311"/>
                <a:gd name="T35" fmla="*/ 6 h 414"/>
                <a:gd name="T36" fmla="*/ 23 w 311"/>
                <a:gd name="T37" fmla="*/ 4 h 414"/>
                <a:gd name="T38" fmla="*/ 26 w 311"/>
                <a:gd name="T39" fmla="*/ 2 h 414"/>
                <a:gd name="T40" fmla="*/ 23 w 311"/>
                <a:gd name="T41" fmla="*/ 0 h 414"/>
                <a:gd name="T42" fmla="*/ 19 w 311"/>
                <a:gd name="T43" fmla="*/ 4 h 414"/>
                <a:gd name="T44" fmla="*/ 13 w 311"/>
                <a:gd name="T45" fmla="*/ 6 h 414"/>
                <a:gd name="T46" fmla="*/ 10 w 311"/>
                <a:gd name="T47" fmla="*/ 10 h 414"/>
                <a:gd name="T48" fmla="*/ 6 w 311"/>
                <a:gd name="T49" fmla="*/ 12 h 414"/>
                <a:gd name="T50" fmla="*/ 6 w 311"/>
                <a:gd name="T51" fmla="*/ 16 h 414"/>
                <a:gd name="T52" fmla="*/ 4 w 311"/>
                <a:gd name="T53" fmla="*/ 12 h 414"/>
                <a:gd name="T54" fmla="*/ 6 w 311"/>
                <a:gd name="T55" fmla="*/ 14 h 414"/>
                <a:gd name="T56" fmla="*/ 4 w 311"/>
                <a:gd name="T57" fmla="*/ 16 h 414"/>
                <a:gd name="T58" fmla="*/ 4 w 311"/>
                <a:gd name="T59" fmla="*/ 18 h 414"/>
                <a:gd name="T60" fmla="*/ 4 w 311"/>
                <a:gd name="T61" fmla="*/ 20 h 414"/>
                <a:gd name="T62" fmla="*/ 4 w 311"/>
                <a:gd name="T63" fmla="*/ 28 h 414"/>
                <a:gd name="T64" fmla="*/ 6 w 311"/>
                <a:gd name="T65" fmla="*/ 28 h 414"/>
                <a:gd name="T66" fmla="*/ 4 w 311"/>
                <a:gd name="T67" fmla="*/ 32 h 414"/>
                <a:gd name="T68" fmla="*/ 2 w 311"/>
                <a:gd name="T69" fmla="*/ 32 h 414"/>
                <a:gd name="T70" fmla="*/ 2 w 311"/>
                <a:gd name="T71" fmla="*/ 34 h 414"/>
                <a:gd name="T72" fmla="*/ 0 w 311"/>
                <a:gd name="T73" fmla="*/ 34 h 414"/>
                <a:gd name="T74" fmla="*/ 0 w 311"/>
                <a:gd name="T75" fmla="*/ 37 h 414"/>
                <a:gd name="T76" fmla="*/ 6 w 311"/>
                <a:gd name="T77" fmla="*/ 40 h 414"/>
                <a:gd name="T78" fmla="*/ 10 w 311"/>
                <a:gd name="T79" fmla="*/ 38 h 414"/>
                <a:gd name="T80" fmla="*/ 13 w 311"/>
                <a:gd name="T81" fmla="*/ 40 h 414"/>
                <a:gd name="T82" fmla="*/ 17 w 311"/>
                <a:gd name="T83" fmla="*/ 44 h 414"/>
                <a:gd name="T84" fmla="*/ 19 w 311"/>
                <a:gd name="T85" fmla="*/ 48 h 414"/>
                <a:gd name="T86" fmla="*/ 28 w 311"/>
                <a:gd name="T87" fmla="*/ 46 h 414"/>
                <a:gd name="T88" fmla="*/ 30 w 311"/>
                <a:gd name="T89" fmla="*/ 48 h 414"/>
                <a:gd name="T90" fmla="*/ 30 w 311"/>
                <a:gd name="T91" fmla="*/ 50 h 414"/>
                <a:gd name="T92" fmla="*/ 28 w 311"/>
                <a:gd name="T93" fmla="*/ 50 h 414"/>
                <a:gd name="T94" fmla="*/ 30 w 311"/>
                <a:gd name="T95" fmla="*/ 53 h 4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414"/>
                <a:gd name="T146" fmla="*/ 311 w 311"/>
                <a:gd name="T147" fmla="*/ 414 h 4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414">
                  <a:moveTo>
                    <a:pt x="242" y="414"/>
                  </a:moveTo>
                  <a:lnTo>
                    <a:pt x="242" y="414"/>
                  </a:lnTo>
                  <a:lnTo>
                    <a:pt x="259" y="351"/>
                  </a:lnTo>
                  <a:lnTo>
                    <a:pt x="242" y="303"/>
                  </a:lnTo>
                  <a:lnTo>
                    <a:pt x="259" y="303"/>
                  </a:lnTo>
                  <a:lnTo>
                    <a:pt x="242" y="288"/>
                  </a:lnTo>
                  <a:lnTo>
                    <a:pt x="242" y="270"/>
                  </a:lnTo>
                  <a:lnTo>
                    <a:pt x="311" y="270"/>
                  </a:lnTo>
                  <a:lnTo>
                    <a:pt x="311" y="240"/>
                  </a:lnTo>
                  <a:lnTo>
                    <a:pt x="294" y="207"/>
                  </a:lnTo>
                  <a:lnTo>
                    <a:pt x="311" y="159"/>
                  </a:lnTo>
                  <a:lnTo>
                    <a:pt x="259" y="159"/>
                  </a:lnTo>
                  <a:lnTo>
                    <a:pt x="242" y="144"/>
                  </a:lnTo>
                  <a:lnTo>
                    <a:pt x="190" y="144"/>
                  </a:lnTo>
                  <a:lnTo>
                    <a:pt x="173" y="126"/>
                  </a:lnTo>
                  <a:lnTo>
                    <a:pt x="173" y="111"/>
                  </a:lnTo>
                  <a:lnTo>
                    <a:pt x="156" y="78"/>
                  </a:lnTo>
                  <a:lnTo>
                    <a:pt x="173" y="48"/>
                  </a:lnTo>
                  <a:lnTo>
                    <a:pt x="190" y="30"/>
                  </a:lnTo>
                  <a:lnTo>
                    <a:pt x="208" y="15"/>
                  </a:lnTo>
                  <a:lnTo>
                    <a:pt x="190" y="0"/>
                  </a:lnTo>
                  <a:lnTo>
                    <a:pt x="156" y="30"/>
                  </a:lnTo>
                  <a:lnTo>
                    <a:pt x="104" y="48"/>
                  </a:lnTo>
                  <a:lnTo>
                    <a:pt x="87" y="78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35" y="96"/>
                  </a:lnTo>
                  <a:lnTo>
                    <a:pt x="52" y="111"/>
                  </a:lnTo>
                  <a:lnTo>
                    <a:pt x="35" y="126"/>
                  </a:lnTo>
                  <a:lnTo>
                    <a:pt x="35" y="144"/>
                  </a:lnTo>
                  <a:lnTo>
                    <a:pt x="35" y="159"/>
                  </a:lnTo>
                  <a:lnTo>
                    <a:pt x="35" y="222"/>
                  </a:lnTo>
                  <a:lnTo>
                    <a:pt x="52" y="222"/>
                  </a:lnTo>
                  <a:lnTo>
                    <a:pt x="35" y="255"/>
                  </a:lnTo>
                  <a:lnTo>
                    <a:pt x="18" y="255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0" y="288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104" y="318"/>
                  </a:lnTo>
                  <a:lnTo>
                    <a:pt x="139" y="351"/>
                  </a:lnTo>
                  <a:lnTo>
                    <a:pt x="156" y="383"/>
                  </a:lnTo>
                  <a:lnTo>
                    <a:pt x="225" y="366"/>
                  </a:lnTo>
                  <a:lnTo>
                    <a:pt x="242" y="383"/>
                  </a:lnTo>
                  <a:lnTo>
                    <a:pt x="242" y="399"/>
                  </a:lnTo>
                  <a:lnTo>
                    <a:pt x="225" y="399"/>
                  </a:lnTo>
                  <a:lnTo>
                    <a:pt x="242" y="41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auto">
            <a:xfrm>
              <a:off x="2785019" y="4474477"/>
              <a:ext cx="135833" cy="136765"/>
            </a:xfrm>
            <a:custGeom>
              <a:avLst/>
              <a:gdLst>
                <a:gd name="T0" fmla="*/ 19 w 156"/>
                <a:gd name="T1" fmla="*/ 4 h 159"/>
                <a:gd name="T2" fmla="*/ 19 w 156"/>
                <a:gd name="T3" fmla="*/ 4 h 159"/>
                <a:gd name="T4" fmla="*/ 17 w 156"/>
                <a:gd name="T5" fmla="*/ 2 h 159"/>
                <a:gd name="T6" fmla="*/ 12 w 156"/>
                <a:gd name="T7" fmla="*/ 4 h 159"/>
                <a:gd name="T8" fmla="*/ 6 w 156"/>
                <a:gd name="T9" fmla="*/ 0 h 159"/>
                <a:gd name="T10" fmla="*/ 2 w 156"/>
                <a:gd name="T11" fmla="*/ 2 h 159"/>
                <a:gd name="T12" fmla="*/ 2 w 156"/>
                <a:gd name="T13" fmla="*/ 4 h 159"/>
                <a:gd name="T14" fmla="*/ 0 w 156"/>
                <a:gd name="T15" fmla="*/ 6 h 159"/>
                <a:gd name="T16" fmla="*/ 0 w 156"/>
                <a:gd name="T17" fmla="*/ 10 h 159"/>
                <a:gd name="T18" fmla="*/ 2 w 156"/>
                <a:gd name="T19" fmla="*/ 14 h 159"/>
                <a:gd name="T20" fmla="*/ 2 w 156"/>
                <a:gd name="T21" fmla="*/ 12 h 159"/>
                <a:gd name="T22" fmla="*/ 4 w 156"/>
                <a:gd name="T23" fmla="*/ 12 h 159"/>
                <a:gd name="T24" fmla="*/ 2 w 156"/>
                <a:gd name="T25" fmla="*/ 14 h 159"/>
                <a:gd name="T26" fmla="*/ 0 w 156"/>
                <a:gd name="T27" fmla="*/ 18 h 159"/>
                <a:gd name="T28" fmla="*/ 4 w 156"/>
                <a:gd name="T29" fmla="*/ 20 h 159"/>
                <a:gd name="T30" fmla="*/ 10 w 156"/>
                <a:gd name="T31" fmla="*/ 14 h 159"/>
                <a:gd name="T32" fmla="*/ 15 w 156"/>
                <a:gd name="T33" fmla="*/ 12 h 159"/>
                <a:gd name="T34" fmla="*/ 17 w 156"/>
                <a:gd name="T35" fmla="*/ 10 h 159"/>
                <a:gd name="T36" fmla="*/ 19 w 156"/>
                <a:gd name="T37" fmla="*/ 6 h 159"/>
                <a:gd name="T38" fmla="*/ 17 w 156"/>
                <a:gd name="T39" fmla="*/ 4 h 159"/>
                <a:gd name="T40" fmla="*/ 19 w 156"/>
                <a:gd name="T41" fmla="*/ 4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59"/>
                <a:gd name="T65" fmla="*/ 156 w 156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59">
                  <a:moveTo>
                    <a:pt x="156" y="30"/>
                  </a:moveTo>
                  <a:lnTo>
                    <a:pt x="156" y="30"/>
                  </a:lnTo>
                  <a:lnTo>
                    <a:pt x="139" y="15"/>
                  </a:lnTo>
                  <a:lnTo>
                    <a:pt x="104" y="30"/>
                  </a:lnTo>
                  <a:lnTo>
                    <a:pt x="52" y="0"/>
                  </a:lnTo>
                  <a:lnTo>
                    <a:pt x="18" y="15"/>
                  </a:lnTo>
                  <a:lnTo>
                    <a:pt x="18" y="30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18" y="111"/>
                  </a:lnTo>
                  <a:lnTo>
                    <a:pt x="18" y="95"/>
                  </a:lnTo>
                  <a:lnTo>
                    <a:pt x="35" y="95"/>
                  </a:lnTo>
                  <a:lnTo>
                    <a:pt x="18" y="111"/>
                  </a:lnTo>
                  <a:lnTo>
                    <a:pt x="0" y="143"/>
                  </a:lnTo>
                  <a:lnTo>
                    <a:pt x="35" y="159"/>
                  </a:lnTo>
                  <a:lnTo>
                    <a:pt x="87" y="111"/>
                  </a:lnTo>
                  <a:lnTo>
                    <a:pt x="121" y="95"/>
                  </a:lnTo>
                  <a:lnTo>
                    <a:pt x="139" y="78"/>
                  </a:lnTo>
                  <a:lnTo>
                    <a:pt x="156" y="48"/>
                  </a:lnTo>
                  <a:lnTo>
                    <a:pt x="139" y="30"/>
                  </a:lnTo>
                  <a:lnTo>
                    <a:pt x="156" y="3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2767379" y="4501830"/>
              <a:ext cx="308710" cy="396620"/>
            </a:xfrm>
            <a:custGeom>
              <a:avLst/>
              <a:gdLst>
                <a:gd name="T0" fmla="*/ 42 w 350"/>
                <a:gd name="T1" fmla="*/ 34 h 465"/>
                <a:gd name="T2" fmla="*/ 42 w 350"/>
                <a:gd name="T3" fmla="*/ 34 h 465"/>
                <a:gd name="T4" fmla="*/ 37 w 350"/>
                <a:gd name="T5" fmla="*/ 34 h 465"/>
                <a:gd name="T6" fmla="*/ 37 w 350"/>
                <a:gd name="T7" fmla="*/ 30 h 465"/>
                <a:gd name="T8" fmla="*/ 33 w 350"/>
                <a:gd name="T9" fmla="*/ 32 h 465"/>
                <a:gd name="T10" fmla="*/ 28 w 350"/>
                <a:gd name="T11" fmla="*/ 30 h 465"/>
                <a:gd name="T12" fmla="*/ 26 w 350"/>
                <a:gd name="T13" fmla="*/ 24 h 465"/>
                <a:gd name="T14" fmla="*/ 30 w 350"/>
                <a:gd name="T15" fmla="*/ 16 h 465"/>
                <a:gd name="T16" fmla="*/ 40 w 350"/>
                <a:gd name="T17" fmla="*/ 12 h 465"/>
                <a:gd name="T18" fmla="*/ 37 w 350"/>
                <a:gd name="T19" fmla="*/ 10 h 465"/>
                <a:gd name="T20" fmla="*/ 40 w 350"/>
                <a:gd name="T21" fmla="*/ 10 h 465"/>
                <a:gd name="T22" fmla="*/ 40 w 350"/>
                <a:gd name="T23" fmla="*/ 8 h 465"/>
                <a:gd name="T24" fmla="*/ 37 w 350"/>
                <a:gd name="T25" fmla="*/ 6 h 465"/>
                <a:gd name="T26" fmla="*/ 28 w 350"/>
                <a:gd name="T27" fmla="*/ 8 h 465"/>
                <a:gd name="T28" fmla="*/ 26 w 350"/>
                <a:gd name="T29" fmla="*/ 4 h 465"/>
                <a:gd name="T30" fmla="*/ 22 w 350"/>
                <a:gd name="T31" fmla="*/ 0 h 465"/>
                <a:gd name="T32" fmla="*/ 20 w 350"/>
                <a:gd name="T33" fmla="*/ 0 h 465"/>
                <a:gd name="T34" fmla="*/ 22 w 350"/>
                <a:gd name="T35" fmla="*/ 2 h 465"/>
                <a:gd name="T36" fmla="*/ 20 w 350"/>
                <a:gd name="T37" fmla="*/ 6 h 465"/>
                <a:gd name="T38" fmla="*/ 18 w 350"/>
                <a:gd name="T39" fmla="*/ 8 h 465"/>
                <a:gd name="T40" fmla="*/ 13 w 350"/>
                <a:gd name="T41" fmla="*/ 10 h 465"/>
                <a:gd name="T42" fmla="*/ 6 w 350"/>
                <a:gd name="T43" fmla="*/ 16 h 465"/>
                <a:gd name="T44" fmla="*/ 3 w 350"/>
                <a:gd name="T45" fmla="*/ 14 h 465"/>
                <a:gd name="T46" fmla="*/ 5 w 350"/>
                <a:gd name="T47" fmla="*/ 10 h 465"/>
                <a:gd name="T48" fmla="*/ 0 w 350"/>
                <a:gd name="T49" fmla="*/ 14 h 465"/>
                <a:gd name="T50" fmla="*/ 3 w 350"/>
                <a:gd name="T51" fmla="*/ 18 h 465"/>
                <a:gd name="T52" fmla="*/ 0 w 350"/>
                <a:gd name="T53" fmla="*/ 18 h 465"/>
                <a:gd name="T54" fmla="*/ 5 w 350"/>
                <a:gd name="T55" fmla="*/ 22 h 465"/>
                <a:gd name="T56" fmla="*/ 9 w 350"/>
                <a:gd name="T57" fmla="*/ 26 h 465"/>
                <a:gd name="T58" fmla="*/ 20 w 350"/>
                <a:gd name="T59" fmla="*/ 46 h 465"/>
                <a:gd name="T60" fmla="*/ 37 w 350"/>
                <a:gd name="T61" fmla="*/ 58 h 465"/>
                <a:gd name="T62" fmla="*/ 42 w 350"/>
                <a:gd name="T63" fmla="*/ 56 h 465"/>
                <a:gd name="T64" fmla="*/ 44 w 350"/>
                <a:gd name="T65" fmla="*/ 52 h 465"/>
                <a:gd name="T66" fmla="*/ 42 w 350"/>
                <a:gd name="T67" fmla="*/ 50 h 465"/>
                <a:gd name="T68" fmla="*/ 44 w 350"/>
                <a:gd name="T69" fmla="*/ 38 h 465"/>
                <a:gd name="T70" fmla="*/ 42 w 350"/>
                <a:gd name="T71" fmla="*/ 34 h 4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465"/>
                <a:gd name="T110" fmla="*/ 350 w 350"/>
                <a:gd name="T111" fmla="*/ 465 h 4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465">
                  <a:moveTo>
                    <a:pt x="332" y="273"/>
                  </a:moveTo>
                  <a:lnTo>
                    <a:pt x="332" y="273"/>
                  </a:lnTo>
                  <a:lnTo>
                    <a:pt x="296" y="273"/>
                  </a:lnTo>
                  <a:lnTo>
                    <a:pt x="296" y="240"/>
                  </a:lnTo>
                  <a:lnTo>
                    <a:pt x="261" y="257"/>
                  </a:lnTo>
                  <a:lnTo>
                    <a:pt x="227" y="240"/>
                  </a:lnTo>
                  <a:lnTo>
                    <a:pt x="210" y="192"/>
                  </a:lnTo>
                  <a:lnTo>
                    <a:pt x="244" y="129"/>
                  </a:lnTo>
                  <a:lnTo>
                    <a:pt x="313" y="96"/>
                  </a:lnTo>
                  <a:lnTo>
                    <a:pt x="296" y="81"/>
                  </a:lnTo>
                  <a:lnTo>
                    <a:pt x="313" y="81"/>
                  </a:lnTo>
                  <a:lnTo>
                    <a:pt x="313" y="65"/>
                  </a:lnTo>
                  <a:lnTo>
                    <a:pt x="296" y="48"/>
                  </a:lnTo>
                  <a:lnTo>
                    <a:pt x="227" y="65"/>
                  </a:lnTo>
                  <a:lnTo>
                    <a:pt x="210" y="33"/>
                  </a:lnTo>
                  <a:lnTo>
                    <a:pt x="175" y="0"/>
                  </a:lnTo>
                  <a:lnTo>
                    <a:pt x="158" y="0"/>
                  </a:lnTo>
                  <a:lnTo>
                    <a:pt x="175" y="18"/>
                  </a:lnTo>
                  <a:lnTo>
                    <a:pt x="158" y="48"/>
                  </a:lnTo>
                  <a:lnTo>
                    <a:pt x="140" y="65"/>
                  </a:lnTo>
                  <a:lnTo>
                    <a:pt x="106" y="81"/>
                  </a:lnTo>
                  <a:lnTo>
                    <a:pt x="54" y="129"/>
                  </a:lnTo>
                  <a:lnTo>
                    <a:pt x="19" y="113"/>
                  </a:lnTo>
                  <a:lnTo>
                    <a:pt x="37" y="81"/>
                  </a:lnTo>
                  <a:lnTo>
                    <a:pt x="0" y="113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37" y="177"/>
                  </a:lnTo>
                  <a:lnTo>
                    <a:pt x="71" y="209"/>
                  </a:lnTo>
                  <a:lnTo>
                    <a:pt x="158" y="369"/>
                  </a:lnTo>
                  <a:lnTo>
                    <a:pt x="296" y="465"/>
                  </a:lnTo>
                  <a:lnTo>
                    <a:pt x="332" y="449"/>
                  </a:lnTo>
                  <a:lnTo>
                    <a:pt x="350" y="417"/>
                  </a:lnTo>
                  <a:lnTo>
                    <a:pt x="332" y="401"/>
                  </a:lnTo>
                  <a:lnTo>
                    <a:pt x="350" y="305"/>
                  </a:lnTo>
                  <a:lnTo>
                    <a:pt x="332" y="2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3058449" y="4706978"/>
              <a:ext cx="276957" cy="300884"/>
            </a:xfrm>
            <a:custGeom>
              <a:avLst/>
              <a:gdLst>
                <a:gd name="T0" fmla="*/ 40 w 313"/>
                <a:gd name="T1" fmla="*/ 34 h 353"/>
                <a:gd name="T2" fmla="*/ 40 w 313"/>
                <a:gd name="T3" fmla="*/ 34 h 353"/>
                <a:gd name="T4" fmla="*/ 40 w 313"/>
                <a:gd name="T5" fmla="*/ 28 h 353"/>
                <a:gd name="T6" fmla="*/ 37 w 313"/>
                <a:gd name="T7" fmla="*/ 24 h 353"/>
                <a:gd name="T8" fmla="*/ 37 w 313"/>
                <a:gd name="T9" fmla="*/ 22 h 353"/>
                <a:gd name="T10" fmla="*/ 33 w 313"/>
                <a:gd name="T11" fmla="*/ 22 h 353"/>
                <a:gd name="T12" fmla="*/ 31 w 313"/>
                <a:gd name="T13" fmla="*/ 18 h 353"/>
                <a:gd name="T14" fmla="*/ 31 w 313"/>
                <a:gd name="T15" fmla="*/ 16 h 353"/>
                <a:gd name="T16" fmla="*/ 29 w 313"/>
                <a:gd name="T17" fmla="*/ 12 h 353"/>
                <a:gd name="T18" fmla="*/ 16 w 313"/>
                <a:gd name="T19" fmla="*/ 8 h 353"/>
                <a:gd name="T20" fmla="*/ 13 w 313"/>
                <a:gd name="T21" fmla="*/ 6 h 353"/>
                <a:gd name="T22" fmla="*/ 13 w 313"/>
                <a:gd name="T23" fmla="*/ 0 h 353"/>
                <a:gd name="T24" fmla="*/ 9 w 313"/>
                <a:gd name="T25" fmla="*/ 0 h 353"/>
                <a:gd name="T26" fmla="*/ 5 w 313"/>
                <a:gd name="T27" fmla="*/ 4 h 353"/>
                <a:gd name="T28" fmla="*/ 0 w 313"/>
                <a:gd name="T29" fmla="*/ 4 h 353"/>
                <a:gd name="T30" fmla="*/ 3 w 313"/>
                <a:gd name="T31" fmla="*/ 8 h 353"/>
                <a:gd name="T32" fmla="*/ 0 w 313"/>
                <a:gd name="T33" fmla="*/ 20 h 353"/>
                <a:gd name="T34" fmla="*/ 3 w 313"/>
                <a:gd name="T35" fmla="*/ 22 h 353"/>
                <a:gd name="T36" fmla="*/ 0 w 313"/>
                <a:gd name="T37" fmla="*/ 26 h 353"/>
                <a:gd name="T38" fmla="*/ 3 w 313"/>
                <a:gd name="T39" fmla="*/ 32 h 353"/>
                <a:gd name="T40" fmla="*/ 3 w 313"/>
                <a:gd name="T41" fmla="*/ 34 h 353"/>
                <a:gd name="T42" fmla="*/ 5 w 313"/>
                <a:gd name="T43" fmla="*/ 44 h 353"/>
                <a:gd name="T44" fmla="*/ 7 w 313"/>
                <a:gd name="T45" fmla="*/ 44 h 353"/>
                <a:gd name="T46" fmla="*/ 11 w 313"/>
                <a:gd name="T47" fmla="*/ 40 h 353"/>
                <a:gd name="T48" fmla="*/ 18 w 313"/>
                <a:gd name="T49" fmla="*/ 42 h 353"/>
                <a:gd name="T50" fmla="*/ 20 w 313"/>
                <a:gd name="T51" fmla="*/ 40 h 353"/>
                <a:gd name="T52" fmla="*/ 24 w 313"/>
                <a:gd name="T53" fmla="*/ 42 h 353"/>
                <a:gd name="T54" fmla="*/ 27 w 313"/>
                <a:gd name="T55" fmla="*/ 32 h 353"/>
                <a:gd name="T56" fmla="*/ 35 w 313"/>
                <a:gd name="T57" fmla="*/ 32 h 353"/>
                <a:gd name="T58" fmla="*/ 40 w 313"/>
                <a:gd name="T59" fmla="*/ 34 h 3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353"/>
                <a:gd name="T92" fmla="*/ 313 w 313"/>
                <a:gd name="T93" fmla="*/ 353 h 3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353">
                  <a:moveTo>
                    <a:pt x="313" y="273"/>
                  </a:moveTo>
                  <a:lnTo>
                    <a:pt x="313" y="273"/>
                  </a:lnTo>
                  <a:lnTo>
                    <a:pt x="313" y="225"/>
                  </a:lnTo>
                  <a:lnTo>
                    <a:pt x="296" y="192"/>
                  </a:lnTo>
                  <a:lnTo>
                    <a:pt x="296" y="177"/>
                  </a:lnTo>
                  <a:lnTo>
                    <a:pt x="262" y="177"/>
                  </a:lnTo>
                  <a:lnTo>
                    <a:pt x="244" y="144"/>
                  </a:lnTo>
                  <a:lnTo>
                    <a:pt x="244" y="129"/>
                  </a:lnTo>
                  <a:lnTo>
                    <a:pt x="227" y="96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35" y="33"/>
                  </a:lnTo>
                  <a:lnTo>
                    <a:pt x="0" y="33"/>
                  </a:lnTo>
                  <a:lnTo>
                    <a:pt x="18" y="65"/>
                  </a:lnTo>
                  <a:lnTo>
                    <a:pt x="0" y="161"/>
                  </a:lnTo>
                  <a:lnTo>
                    <a:pt x="18" y="177"/>
                  </a:lnTo>
                  <a:lnTo>
                    <a:pt x="0" y="209"/>
                  </a:lnTo>
                  <a:lnTo>
                    <a:pt x="18" y="257"/>
                  </a:lnTo>
                  <a:lnTo>
                    <a:pt x="18" y="273"/>
                  </a:lnTo>
                  <a:lnTo>
                    <a:pt x="35" y="353"/>
                  </a:lnTo>
                  <a:lnTo>
                    <a:pt x="52" y="353"/>
                  </a:lnTo>
                  <a:lnTo>
                    <a:pt x="87" y="321"/>
                  </a:lnTo>
                  <a:lnTo>
                    <a:pt x="141" y="336"/>
                  </a:lnTo>
                  <a:lnTo>
                    <a:pt x="158" y="321"/>
                  </a:lnTo>
                  <a:lnTo>
                    <a:pt x="192" y="336"/>
                  </a:lnTo>
                  <a:lnTo>
                    <a:pt x="210" y="257"/>
                  </a:lnTo>
                  <a:lnTo>
                    <a:pt x="279" y="257"/>
                  </a:lnTo>
                  <a:lnTo>
                    <a:pt x="313" y="2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auto">
            <a:xfrm>
              <a:off x="3226034" y="4925803"/>
              <a:ext cx="201103" cy="189762"/>
            </a:xfrm>
            <a:custGeom>
              <a:avLst/>
              <a:gdLst>
                <a:gd name="T0" fmla="*/ 27 w 226"/>
                <a:gd name="T1" fmla="*/ 20 h 223"/>
                <a:gd name="T2" fmla="*/ 27 w 226"/>
                <a:gd name="T3" fmla="*/ 20 h 223"/>
                <a:gd name="T4" fmla="*/ 29 w 226"/>
                <a:gd name="T5" fmla="*/ 15 h 223"/>
                <a:gd name="T6" fmla="*/ 24 w 226"/>
                <a:gd name="T7" fmla="*/ 14 h 223"/>
                <a:gd name="T8" fmla="*/ 24 w 226"/>
                <a:gd name="T9" fmla="*/ 9 h 223"/>
                <a:gd name="T10" fmla="*/ 22 w 226"/>
                <a:gd name="T11" fmla="*/ 9 h 223"/>
                <a:gd name="T12" fmla="*/ 16 w 226"/>
                <a:gd name="T13" fmla="*/ 8 h 223"/>
                <a:gd name="T14" fmla="*/ 16 w 226"/>
                <a:gd name="T15" fmla="*/ 2 h 223"/>
                <a:gd name="T16" fmla="*/ 11 w 226"/>
                <a:gd name="T17" fmla="*/ 0 h 223"/>
                <a:gd name="T18" fmla="*/ 3 w 226"/>
                <a:gd name="T19" fmla="*/ 0 h 223"/>
                <a:gd name="T20" fmla="*/ 0 w 226"/>
                <a:gd name="T21" fmla="*/ 9 h 223"/>
                <a:gd name="T22" fmla="*/ 5 w 226"/>
                <a:gd name="T23" fmla="*/ 15 h 223"/>
                <a:gd name="T24" fmla="*/ 11 w 226"/>
                <a:gd name="T25" fmla="*/ 15 h 223"/>
                <a:gd name="T26" fmla="*/ 16 w 226"/>
                <a:gd name="T27" fmla="*/ 20 h 223"/>
                <a:gd name="T28" fmla="*/ 16 w 226"/>
                <a:gd name="T29" fmla="*/ 21 h 223"/>
                <a:gd name="T30" fmla="*/ 14 w 226"/>
                <a:gd name="T31" fmla="*/ 25 h 223"/>
                <a:gd name="T32" fmla="*/ 20 w 226"/>
                <a:gd name="T33" fmla="*/ 27 h 223"/>
                <a:gd name="T34" fmla="*/ 22 w 226"/>
                <a:gd name="T35" fmla="*/ 25 h 223"/>
                <a:gd name="T36" fmla="*/ 27 w 226"/>
                <a:gd name="T37" fmla="*/ 24 h 223"/>
                <a:gd name="T38" fmla="*/ 27 w 226"/>
                <a:gd name="T39" fmla="*/ 20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223"/>
                <a:gd name="T62" fmla="*/ 226 w 226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223">
                  <a:moveTo>
                    <a:pt x="209" y="160"/>
                  </a:moveTo>
                  <a:lnTo>
                    <a:pt x="209" y="160"/>
                  </a:lnTo>
                  <a:lnTo>
                    <a:pt x="226" y="127"/>
                  </a:lnTo>
                  <a:lnTo>
                    <a:pt x="191" y="112"/>
                  </a:lnTo>
                  <a:lnTo>
                    <a:pt x="191" y="79"/>
                  </a:lnTo>
                  <a:lnTo>
                    <a:pt x="174" y="79"/>
                  </a:lnTo>
                  <a:lnTo>
                    <a:pt x="122" y="64"/>
                  </a:lnTo>
                  <a:lnTo>
                    <a:pt x="122" y="16"/>
                  </a:lnTo>
                  <a:lnTo>
                    <a:pt x="88" y="0"/>
                  </a:lnTo>
                  <a:lnTo>
                    <a:pt x="17" y="0"/>
                  </a:lnTo>
                  <a:lnTo>
                    <a:pt x="0" y="79"/>
                  </a:lnTo>
                  <a:lnTo>
                    <a:pt x="34" y="127"/>
                  </a:lnTo>
                  <a:lnTo>
                    <a:pt x="88" y="127"/>
                  </a:lnTo>
                  <a:lnTo>
                    <a:pt x="122" y="160"/>
                  </a:lnTo>
                  <a:lnTo>
                    <a:pt x="122" y="175"/>
                  </a:lnTo>
                  <a:lnTo>
                    <a:pt x="105" y="207"/>
                  </a:lnTo>
                  <a:lnTo>
                    <a:pt x="157" y="223"/>
                  </a:lnTo>
                  <a:lnTo>
                    <a:pt x="174" y="207"/>
                  </a:lnTo>
                  <a:lnTo>
                    <a:pt x="209" y="192"/>
                  </a:lnTo>
                  <a:lnTo>
                    <a:pt x="209" y="16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2952605" y="5828454"/>
              <a:ext cx="123484" cy="107703"/>
            </a:xfrm>
            <a:custGeom>
              <a:avLst/>
              <a:gdLst>
                <a:gd name="T0" fmla="*/ 18 w 140"/>
                <a:gd name="T1" fmla="*/ 12 h 126"/>
                <a:gd name="T2" fmla="*/ 18 w 140"/>
                <a:gd name="T3" fmla="*/ 12 h 126"/>
                <a:gd name="T4" fmla="*/ 18 w 140"/>
                <a:gd name="T5" fmla="*/ 0 h 126"/>
                <a:gd name="T6" fmla="*/ 12 w 140"/>
                <a:gd name="T7" fmla="*/ 2 h 126"/>
                <a:gd name="T8" fmla="*/ 10 w 140"/>
                <a:gd name="T9" fmla="*/ 4 h 126"/>
                <a:gd name="T10" fmla="*/ 12 w 140"/>
                <a:gd name="T11" fmla="*/ 6 h 126"/>
                <a:gd name="T12" fmla="*/ 15 w 140"/>
                <a:gd name="T13" fmla="*/ 4 h 126"/>
                <a:gd name="T14" fmla="*/ 15 w 140"/>
                <a:gd name="T15" fmla="*/ 6 h 126"/>
                <a:gd name="T16" fmla="*/ 12 w 140"/>
                <a:gd name="T17" fmla="*/ 6 h 126"/>
                <a:gd name="T18" fmla="*/ 12 w 140"/>
                <a:gd name="T19" fmla="*/ 10 h 126"/>
                <a:gd name="T20" fmla="*/ 12 w 140"/>
                <a:gd name="T21" fmla="*/ 8 h 126"/>
                <a:gd name="T22" fmla="*/ 10 w 140"/>
                <a:gd name="T23" fmla="*/ 8 h 126"/>
                <a:gd name="T24" fmla="*/ 9 w 140"/>
                <a:gd name="T25" fmla="*/ 8 h 126"/>
                <a:gd name="T26" fmla="*/ 2 w 140"/>
                <a:gd name="T27" fmla="*/ 4 h 126"/>
                <a:gd name="T28" fmla="*/ 0 w 140"/>
                <a:gd name="T29" fmla="*/ 6 h 126"/>
                <a:gd name="T30" fmla="*/ 2 w 140"/>
                <a:gd name="T31" fmla="*/ 8 h 126"/>
                <a:gd name="T32" fmla="*/ 4 w 140"/>
                <a:gd name="T33" fmla="*/ 8 h 126"/>
                <a:gd name="T34" fmla="*/ 4 w 140"/>
                <a:gd name="T35" fmla="*/ 10 h 126"/>
                <a:gd name="T36" fmla="*/ 6 w 140"/>
                <a:gd name="T37" fmla="*/ 10 h 126"/>
                <a:gd name="T38" fmla="*/ 6 w 140"/>
                <a:gd name="T39" fmla="*/ 12 h 126"/>
                <a:gd name="T40" fmla="*/ 10 w 140"/>
                <a:gd name="T41" fmla="*/ 14 h 126"/>
                <a:gd name="T42" fmla="*/ 12 w 140"/>
                <a:gd name="T43" fmla="*/ 14 h 126"/>
                <a:gd name="T44" fmla="*/ 15 w 140"/>
                <a:gd name="T45" fmla="*/ 16 h 126"/>
                <a:gd name="T46" fmla="*/ 18 w 140"/>
                <a:gd name="T47" fmla="*/ 12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126"/>
                <a:gd name="T74" fmla="*/ 140 w 140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126">
                  <a:moveTo>
                    <a:pt x="140" y="96"/>
                  </a:moveTo>
                  <a:lnTo>
                    <a:pt x="140" y="96"/>
                  </a:lnTo>
                  <a:lnTo>
                    <a:pt x="140" y="0"/>
                  </a:lnTo>
                  <a:lnTo>
                    <a:pt x="103" y="15"/>
                  </a:lnTo>
                  <a:lnTo>
                    <a:pt x="86" y="30"/>
                  </a:lnTo>
                  <a:lnTo>
                    <a:pt x="103" y="48"/>
                  </a:lnTo>
                  <a:lnTo>
                    <a:pt x="122" y="30"/>
                  </a:lnTo>
                  <a:lnTo>
                    <a:pt x="122" y="48"/>
                  </a:lnTo>
                  <a:lnTo>
                    <a:pt x="103" y="48"/>
                  </a:lnTo>
                  <a:lnTo>
                    <a:pt x="103" y="78"/>
                  </a:lnTo>
                  <a:lnTo>
                    <a:pt x="103" y="63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17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34" y="63"/>
                  </a:lnTo>
                  <a:lnTo>
                    <a:pt x="34" y="78"/>
                  </a:lnTo>
                  <a:lnTo>
                    <a:pt x="51" y="78"/>
                  </a:lnTo>
                  <a:lnTo>
                    <a:pt x="51" y="96"/>
                  </a:lnTo>
                  <a:lnTo>
                    <a:pt x="86" y="111"/>
                  </a:lnTo>
                  <a:lnTo>
                    <a:pt x="103" y="111"/>
                  </a:lnTo>
                  <a:lnTo>
                    <a:pt x="122" y="126"/>
                  </a:lnTo>
                  <a:lnTo>
                    <a:pt x="140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3076089" y="5828454"/>
              <a:ext cx="91731" cy="123089"/>
            </a:xfrm>
            <a:custGeom>
              <a:avLst/>
              <a:gdLst>
                <a:gd name="T0" fmla="*/ 0 w 103"/>
                <a:gd name="T1" fmla="*/ 12 h 144"/>
                <a:gd name="T2" fmla="*/ 0 w 103"/>
                <a:gd name="T3" fmla="*/ 12 h 144"/>
                <a:gd name="T4" fmla="*/ 0 w 103"/>
                <a:gd name="T5" fmla="*/ 0 h 144"/>
                <a:gd name="T6" fmla="*/ 3 w 103"/>
                <a:gd name="T7" fmla="*/ 6 h 144"/>
                <a:gd name="T8" fmla="*/ 9 w 103"/>
                <a:gd name="T9" fmla="*/ 9 h 144"/>
                <a:gd name="T10" fmla="*/ 13 w 103"/>
                <a:gd name="T11" fmla="*/ 12 h 144"/>
                <a:gd name="T12" fmla="*/ 11 w 103"/>
                <a:gd name="T13" fmla="*/ 13 h 144"/>
                <a:gd name="T14" fmla="*/ 5 w 103"/>
                <a:gd name="T15" fmla="*/ 15 h 144"/>
                <a:gd name="T16" fmla="*/ 3 w 103"/>
                <a:gd name="T17" fmla="*/ 18 h 144"/>
                <a:gd name="T18" fmla="*/ 0 w 103"/>
                <a:gd name="T19" fmla="*/ 12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44"/>
                <a:gd name="T32" fmla="*/ 103 w 103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44">
                  <a:moveTo>
                    <a:pt x="0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7" y="48"/>
                  </a:lnTo>
                  <a:lnTo>
                    <a:pt x="69" y="78"/>
                  </a:lnTo>
                  <a:lnTo>
                    <a:pt x="103" y="96"/>
                  </a:lnTo>
                  <a:lnTo>
                    <a:pt x="86" y="111"/>
                  </a:lnTo>
                  <a:lnTo>
                    <a:pt x="34" y="126"/>
                  </a:lnTo>
                  <a:lnTo>
                    <a:pt x="17" y="144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2966717" y="4980509"/>
              <a:ext cx="474532" cy="847945"/>
            </a:xfrm>
            <a:custGeom>
              <a:avLst/>
              <a:gdLst>
                <a:gd name="T0" fmla="*/ 50 w 537"/>
                <a:gd name="T1" fmla="*/ 44 h 992"/>
                <a:gd name="T2" fmla="*/ 63 w 537"/>
                <a:gd name="T3" fmla="*/ 20 h 992"/>
                <a:gd name="T4" fmla="*/ 65 w 537"/>
                <a:gd name="T5" fmla="*/ 12 h 992"/>
                <a:gd name="T6" fmla="*/ 63 w 537"/>
                <a:gd name="T7" fmla="*/ 16 h 992"/>
                <a:gd name="T8" fmla="*/ 57 w 537"/>
                <a:gd name="T9" fmla="*/ 20 h 992"/>
                <a:gd name="T10" fmla="*/ 52 w 537"/>
                <a:gd name="T11" fmla="*/ 14 h 992"/>
                <a:gd name="T12" fmla="*/ 48 w 537"/>
                <a:gd name="T13" fmla="*/ 8 h 992"/>
                <a:gd name="T14" fmla="*/ 37 w 537"/>
                <a:gd name="T15" fmla="*/ 2 h 992"/>
                <a:gd name="T16" fmla="*/ 31 w 537"/>
                <a:gd name="T17" fmla="*/ 2 h 992"/>
                <a:gd name="T18" fmla="*/ 20 w 537"/>
                <a:gd name="T19" fmla="*/ 4 h 992"/>
                <a:gd name="T20" fmla="*/ 16 w 537"/>
                <a:gd name="T21" fmla="*/ 10 h 992"/>
                <a:gd name="T22" fmla="*/ 13 w 537"/>
                <a:gd name="T23" fmla="*/ 22 h 992"/>
                <a:gd name="T24" fmla="*/ 11 w 537"/>
                <a:gd name="T25" fmla="*/ 42 h 992"/>
                <a:gd name="T26" fmla="*/ 9 w 537"/>
                <a:gd name="T27" fmla="*/ 52 h 992"/>
                <a:gd name="T28" fmla="*/ 7 w 537"/>
                <a:gd name="T29" fmla="*/ 62 h 992"/>
                <a:gd name="T30" fmla="*/ 5 w 537"/>
                <a:gd name="T31" fmla="*/ 74 h 992"/>
                <a:gd name="T32" fmla="*/ 5 w 537"/>
                <a:gd name="T33" fmla="*/ 86 h 992"/>
                <a:gd name="T34" fmla="*/ 7 w 537"/>
                <a:gd name="T35" fmla="*/ 88 h 992"/>
                <a:gd name="T36" fmla="*/ 7 w 537"/>
                <a:gd name="T37" fmla="*/ 88 h 992"/>
                <a:gd name="T38" fmla="*/ 3 w 537"/>
                <a:gd name="T39" fmla="*/ 100 h 992"/>
                <a:gd name="T40" fmla="*/ 0 w 537"/>
                <a:gd name="T41" fmla="*/ 110 h 992"/>
                <a:gd name="T42" fmla="*/ 0 w 537"/>
                <a:gd name="T43" fmla="*/ 116 h 992"/>
                <a:gd name="T44" fmla="*/ 3 w 537"/>
                <a:gd name="T45" fmla="*/ 120 h 992"/>
                <a:gd name="T46" fmla="*/ 11 w 537"/>
                <a:gd name="T47" fmla="*/ 122 h 992"/>
                <a:gd name="T48" fmla="*/ 16 w 537"/>
                <a:gd name="T49" fmla="*/ 124 h 992"/>
                <a:gd name="T50" fmla="*/ 16 w 537"/>
                <a:gd name="T51" fmla="*/ 114 h 992"/>
                <a:gd name="T52" fmla="*/ 20 w 537"/>
                <a:gd name="T53" fmla="*/ 106 h 992"/>
                <a:gd name="T54" fmla="*/ 27 w 537"/>
                <a:gd name="T55" fmla="*/ 98 h 992"/>
                <a:gd name="T56" fmla="*/ 20 w 537"/>
                <a:gd name="T57" fmla="*/ 94 h 992"/>
                <a:gd name="T58" fmla="*/ 22 w 537"/>
                <a:gd name="T59" fmla="*/ 90 h 992"/>
                <a:gd name="T60" fmla="*/ 27 w 537"/>
                <a:gd name="T61" fmla="*/ 86 h 992"/>
                <a:gd name="T62" fmla="*/ 29 w 537"/>
                <a:gd name="T63" fmla="*/ 82 h 992"/>
                <a:gd name="T64" fmla="*/ 29 w 537"/>
                <a:gd name="T65" fmla="*/ 78 h 992"/>
                <a:gd name="T66" fmla="*/ 33 w 537"/>
                <a:gd name="T67" fmla="*/ 78 h 992"/>
                <a:gd name="T68" fmla="*/ 31 w 537"/>
                <a:gd name="T69" fmla="*/ 76 h 992"/>
                <a:gd name="T70" fmla="*/ 29 w 537"/>
                <a:gd name="T71" fmla="*/ 70 h 992"/>
                <a:gd name="T72" fmla="*/ 37 w 537"/>
                <a:gd name="T73" fmla="*/ 70 h 992"/>
                <a:gd name="T74" fmla="*/ 37 w 537"/>
                <a:gd name="T75" fmla="*/ 62 h 992"/>
                <a:gd name="T76" fmla="*/ 44 w 537"/>
                <a:gd name="T77" fmla="*/ 62 h 992"/>
                <a:gd name="T78" fmla="*/ 57 w 537"/>
                <a:gd name="T79" fmla="*/ 54 h 992"/>
                <a:gd name="T80" fmla="*/ 55 w 537"/>
                <a:gd name="T81" fmla="*/ 50 h 992"/>
                <a:gd name="T82" fmla="*/ 50 w 537"/>
                <a:gd name="T83" fmla="*/ 46 h 9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7"/>
                <a:gd name="T127" fmla="*/ 0 h 992"/>
                <a:gd name="T128" fmla="*/ 537 w 537"/>
                <a:gd name="T129" fmla="*/ 992 h 9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7" h="992">
                  <a:moveTo>
                    <a:pt x="399" y="351"/>
                  </a:moveTo>
                  <a:lnTo>
                    <a:pt x="399" y="351"/>
                  </a:lnTo>
                  <a:lnTo>
                    <a:pt x="434" y="239"/>
                  </a:lnTo>
                  <a:lnTo>
                    <a:pt x="503" y="159"/>
                  </a:lnTo>
                  <a:lnTo>
                    <a:pt x="537" y="143"/>
                  </a:lnTo>
                  <a:lnTo>
                    <a:pt x="520" y="96"/>
                  </a:lnTo>
                  <a:lnTo>
                    <a:pt x="503" y="96"/>
                  </a:lnTo>
                  <a:lnTo>
                    <a:pt x="503" y="128"/>
                  </a:lnTo>
                  <a:lnTo>
                    <a:pt x="468" y="143"/>
                  </a:lnTo>
                  <a:lnTo>
                    <a:pt x="451" y="159"/>
                  </a:lnTo>
                  <a:lnTo>
                    <a:pt x="399" y="143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82" y="63"/>
                  </a:lnTo>
                  <a:lnTo>
                    <a:pt x="330" y="63"/>
                  </a:lnTo>
                  <a:lnTo>
                    <a:pt x="295" y="15"/>
                  </a:lnTo>
                  <a:lnTo>
                    <a:pt x="261" y="0"/>
                  </a:lnTo>
                  <a:lnTo>
                    <a:pt x="244" y="15"/>
                  </a:lnTo>
                  <a:lnTo>
                    <a:pt x="192" y="0"/>
                  </a:lnTo>
                  <a:lnTo>
                    <a:pt x="155" y="32"/>
                  </a:lnTo>
                  <a:lnTo>
                    <a:pt x="155" y="63"/>
                  </a:lnTo>
                  <a:lnTo>
                    <a:pt x="121" y="80"/>
                  </a:lnTo>
                  <a:lnTo>
                    <a:pt x="138" y="128"/>
                  </a:lnTo>
                  <a:lnTo>
                    <a:pt x="103" y="176"/>
                  </a:lnTo>
                  <a:lnTo>
                    <a:pt x="69" y="272"/>
                  </a:lnTo>
                  <a:lnTo>
                    <a:pt x="86" y="335"/>
                  </a:lnTo>
                  <a:lnTo>
                    <a:pt x="69" y="383"/>
                  </a:lnTo>
                  <a:lnTo>
                    <a:pt x="69" y="416"/>
                  </a:lnTo>
                  <a:lnTo>
                    <a:pt x="52" y="431"/>
                  </a:lnTo>
                  <a:lnTo>
                    <a:pt x="52" y="495"/>
                  </a:lnTo>
                  <a:lnTo>
                    <a:pt x="34" y="527"/>
                  </a:lnTo>
                  <a:lnTo>
                    <a:pt x="34" y="591"/>
                  </a:lnTo>
                  <a:lnTo>
                    <a:pt x="34" y="623"/>
                  </a:lnTo>
                  <a:lnTo>
                    <a:pt x="34" y="687"/>
                  </a:lnTo>
                  <a:lnTo>
                    <a:pt x="52" y="687"/>
                  </a:lnTo>
                  <a:lnTo>
                    <a:pt x="52" y="704"/>
                  </a:lnTo>
                  <a:lnTo>
                    <a:pt x="34" y="704"/>
                  </a:lnTo>
                  <a:lnTo>
                    <a:pt x="52" y="704"/>
                  </a:lnTo>
                  <a:lnTo>
                    <a:pt x="34" y="767"/>
                  </a:lnTo>
                  <a:lnTo>
                    <a:pt x="17" y="800"/>
                  </a:lnTo>
                  <a:lnTo>
                    <a:pt x="17" y="830"/>
                  </a:lnTo>
                  <a:lnTo>
                    <a:pt x="0" y="878"/>
                  </a:lnTo>
                  <a:lnTo>
                    <a:pt x="0" y="911"/>
                  </a:lnTo>
                  <a:lnTo>
                    <a:pt x="0" y="926"/>
                  </a:lnTo>
                  <a:lnTo>
                    <a:pt x="17" y="911"/>
                  </a:lnTo>
                  <a:lnTo>
                    <a:pt x="17" y="959"/>
                  </a:lnTo>
                  <a:lnTo>
                    <a:pt x="34" y="974"/>
                  </a:lnTo>
                  <a:lnTo>
                    <a:pt x="86" y="974"/>
                  </a:lnTo>
                  <a:lnTo>
                    <a:pt x="121" y="974"/>
                  </a:lnTo>
                  <a:lnTo>
                    <a:pt x="121" y="992"/>
                  </a:lnTo>
                  <a:lnTo>
                    <a:pt x="103" y="926"/>
                  </a:lnTo>
                  <a:lnTo>
                    <a:pt x="121" y="911"/>
                  </a:lnTo>
                  <a:lnTo>
                    <a:pt x="138" y="896"/>
                  </a:lnTo>
                  <a:lnTo>
                    <a:pt x="155" y="848"/>
                  </a:lnTo>
                  <a:lnTo>
                    <a:pt x="209" y="815"/>
                  </a:lnTo>
                  <a:lnTo>
                    <a:pt x="209" y="782"/>
                  </a:lnTo>
                  <a:lnTo>
                    <a:pt x="192" y="782"/>
                  </a:lnTo>
                  <a:lnTo>
                    <a:pt x="155" y="752"/>
                  </a:lnTo>
                  <a:lnTo>
                    <a:pt x="155" y="734"/>
                  </a:lnTo>
                  <a:lnTo>
                    <a:pt x="174" y="719"/>
                  </a:lnTo>
                  <a:lnTo>
                    <a:pt x="209" y="704"/>
                  </a:lnTo>
                  <a:lnTo>
                    <a:pt x="209" y="687"/>
                  </a:lnTo>
                  <a:lnTo>
                    <a:pt x="226" y="687"/>
                  </a:lnTo>
                  <a:lnTo>
                    <a:pt x="226" y="656"/>
                  </a:lnTo>
                  <a:lnTo>
                    <a:pt x="244" y="639"/>
                  </a:lnTo>
                  <a:lnTo>
                    <a:pt x="226" y="623"/>
                  </a:lnTo>
                  <a:lnTo>
                    <a:pt x="244" y="623"/>
                  </a:lnTo>
                  <a:lnTo>
                    <a:pt x="261" y="623"/>
                  </a:lnTo>
                  <a:lnTo>
                    <a:pt x="261" y="608"/>
                  </a:lnTo>
                  <a:lnTo>
                    <a:pt x="244" y="608"/>
                  </a:lnTo>
                  <a:lnTo>
                    <a:pt x="226" y="608"/>
                  </a:lnTo>
                  <a:lnTo>
                    <a:pt x="226" y="560"/>
                  </a:lnTo>
                  <a:lnTo>
                    <a:pt x="261" y="575"/>
                  </a:lnTo>
                  <a:lnTo>
                    <a:pt x="295" y="560"/>
                  </a:lnTo>
                  <a:lnTo>
                    <a:pt x="313" y="512"/>
                  </a:lnTo>
                  <a:lnTo>
                    <a:pt x="295" y="495"/>
                  </a:lnTo>
                  <a:lnTo>
                    <a:pt x="313" y="495"/>
                  </a:lnTo>
                  <a:lnTo>
                    <a:pt x="347" y="495"/>
                  </a:lnTo>
                  <a:lnTo>
                    <a:pt x="434" y="479"/>
                  </a:lnTo>
                  <a:lnTo>
                    <a:pt x="451" y="431"/>
                  </a:lnTo>
                  <a:lnTo>
                    <a:pt x="451" y="416"/>
                  </a:lnTo>
                  <a:lnTo>
                    <a:pt x="434" y="399"/>
                  </a:lnTo>
                  <a:lnTo>
                    <a:pt x="434" y="383"/>
                  </a:lnTo>
                  <a:lnTo>
                    <a:pt x="399" y="368"/>
                  </a:lnTo>
                  <a:lnTo>
                    <a:pt x="399" y="35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3317765" y="5185657"/>
              <a:ext cx="139361" cy="109412"/>
            </a:xfrm>
            <a:custGeom>
              <a:avLst/>
              <a:gdLst>
                <a:gd name="T0" fmla="*/ 18 w 158"/>
                <a:gd name="T1" fmla="*/ 12 h 129"/>
                <a:gd name="T2" fmla="*/ 18 w 158"/>
                <a:gd name="T3" fmla="*/ 12 h 129"/>
                <a:gd name="T4" fmla="*/ 20 w 158"/>
                <a:gd name="T5" fmla="*/ 8 h 129"/>
                <a:gd name="T6" fmla="*/ 18 w 158"/>
                <a:gd name="T7" fmla="*/ 6 h 129"/>
                <a:gd name="T8" fmla="*/ 11 w 158"/>
                <a:gd name="T9" fmla="*/ 2 h 129"/>
                <a:gd name="T10" fmla="*/ 9 w 158"/>
                <a:gd name="T11" fmla="*/ 2 h 129"/>
                <a:gd name="T12" fmla="*/ 6 w 158"/>
                <a:gd name="T13" fmla="*/ 0 h 129"/>
                <a:gd name="T14" fmla="*/ 5 w 158"/>
                <a:gd name="T15" fmla="*/ 0 h 129"/>
                <a:gd name="T16" fmla="*/ 0 w 158"/>
                <a:gd name="T17" fmla="*/ 14 h 129"/>
                <a:gd name="T18" fmla="*/ 2 w 158"/>
                <a:gd name="T19" fmla="*/ 14 h 129"/>
                <a:gd name="T20" fmla="*/ 9 w 158"/>
                <a:gd name="T21" fmla="*/ 16 h 129"/>
                <a:gd name="T22" fmla="*/ 15 w 158"/>
                <a:gd name="T23" fmla="*/ 16 h 129"/>
                <a:gd name="T24" fmla="*/ 18 w 158"/>
                <a:gd name="T25" fmla="*/ 1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29"/>
                <a:gd name="T41" fmla="*/ 158 w 15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29">
                  <a:moveTo>
                    <a:pt x="140" y="96"/>
                  </a:moveTo>
                  <a:lnTo>
                    <a:pt x="140" y="96"/>
                  </a:lnTo>
                  <a:lnTo>
                    <a:pt x="158" y="64"/>
                  </a:lnTo>
                  <a:lnTo>
                    <a:pt x="140" y="48"/>
                  </a:lnTo>
                  <a:lnTo>
                    <a:pt x="88" y="16"/>
                  </a:lnTo>
                  <a:lnTo>
                    <a:pt x="71" y="16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0" y="112"/>
                  </a:lnTo>
                  <a:lnTo>
                    <a:pt x="17" y="112"/>
                  </a:lnTo>
                  <a:lnTo>
                    <a:pt x="71" y="129"/>
                  </a:lnTo>
                  <a:lnTo>
                    <a:pt x="123" y="129"/>
                  </a:lnTo>
                  <a:lnTo>
                    <a:pt x="140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2952605" y="4392418"/>
              <a:ext cx="945535" cy="875298"/>
            </a:xfrm>
            <a:custGeom>
              <a:avLst/>
              <a:gdLst>
                <a:gd name="T0" fmla="*/ 77 w 1073"/>
                <a:gd name="T1" fmla="*/ 4 h 1022"/>
                <a:gd name="T2" fmla="*/ 71 w 1073"/>
                <a:gd name="T3" fmla="*/ 8 h 1022"/>
                <a:gd name="T4" fmla="*/ 66 w 1073"/>
                <a:gd name="T5" fmla="*/ 8 h 1022"/>
                <a:gd name="T6" fmla="*/ 60 w 1073"/>
                <a:gd name="T7" fmla="*/ 10 h 1022"/>
                <a:gd name="T8" fmla="*/ 51 w 1073"/>
                <a:gd name="T9" fmla="*/ 12 h 1022"/>
                <a:gd name="T10" fmla="*/ 47 w 1073"/>
                <a:gd name="T11" fmla="*/ 8 h 1022"/>
                <a:gd name="T12" fmla="*/ 47 w 1073"/>
                <a:gd name="T13" fmla="*/ 0 h 1022"/>
                <a:gd name="T14" fmla="*/ 43 w 1073"/>
                <a:gd name="T15" fmla="*/ 2 h 1022"/>
                <a:gd name="T16" fmla="*/ 30 w 1073"/>
                <a:gd name="T17" fmla="*/ 2 h 1022"/>
                <a:gd name="T18" fmla="*/ 32 w 1073"/>
                <a:gd name="T19" fmla="*/ 8 h 1022"/>
                <a:gd name="T20" fmla="*/ 28 w 1073"/>
                <a:gd name="T21" fmla="*/ 14 h 1022"/>
                <a:gd name="T22" fmla="*/ 23 w 1073"/>
                <a:gd name="T23" fmla="*/ 12 h 1022"/>
                <a:gd name="T24" fmla="*/ 12 w 1073"/>
                <a:gd name="T25" fmla="*/ 10 h 1022"/>
                <a:gd name="T26" fmla="*/ 15 w 1073"/>
                <a:gd name="T27" fmla="*/ 14 h 1022"/>
                <a:gd name="T28" fmla="*/ 15 w 1073"/>
                <a:gd name="T29" fmla="*/ 20 h 1022"/>
                <a:gd name="T30" fmla="*/ 4 w 1073"/>
                <a:gd name="T31" fmla="*/ 32 h 1022"/>
                <a:gd name="T32" fmla="*/ 2 w 1073"/>
                <a:gd name="T33" fmla="*/ 46 h 1022"/>
                <a:gd name="T34" fmla="*/ 10 w 1073"/>
                <a:gd name="T35" fmla="*/ 46 h 1022"/>
                <a:gd name="T36" fmla="*/ 15 w 1073"/>
                <a:gd name="T37" fmla="*/ 50 h 1022"/>
                <a:gd name="T38" fmla="*/ 23 w 1073"/>
                <a:gd name="T39" fmla="*/ 46 h 1022"/>
                <a:gd name="T40" fmla="*/ 28 w 1073"/>
                <a:gd name="T41" fmla="*/ 52 h 1022"/>
                <a:gd name="T42" fmla="*/ 43 w 1073"/>
                <a:gd name="T43" fmla="*/ 58 h 1022"/>
                <a:gd name="T44" fmla="*/ 45 w 1073"/>
                <a:gd name="T45" fmla="*/ 64 h 1022"/>
                <a:gd name="T46" fmla="*/ 51 w 1073"/>
                <a:gd name="T47" fmla="*/ 68 h 1022"/>
                <a:gd name="T48" fmla="*/ 53 w 1073"/>
                <a:gd name="T49" fmla="*/ 74 h 1022"/>
                <a:gd name="T50" fmla="*/ 53 w 1073"/>
                <a:gd name="T51" fmla="*/ 86 h 1022"/>
                <a:gd name="T52" fmla="*/ 62 w 1073"/>
                <a:gd name="T53" fmla="*/ 88 h 1022"/>
                <a:gd name="T54" fmla="*/ 66 w 1073"/>
                <a:gd name="T55" fmla="*/ 94 h 1022"/>
                <a:gd name="T56" fmla="*/ 66 w 1073"/>
                <a:gd name="T57" fmla="*/ 98 h 1022"/>
                <a:gd name="T58" fmla="*/ 64 w 1073"/>
                <a:gd name="T59" fmla="*/ 106 h 1022"/>
                <a:gd name="T60" fmla="*/ 58 w 1073"/>
                <a:gd name="T61" fmla="*/ 116 h 1022"/>
                <a:gd name="T62" fmla="*/ 62 w 1073"/>
                <a:gd name="T63" fmla="*/ 118 h 1022"/>
                <a:gd name="T64" fmla="*/ 71 w 1073"/>
                <a:gd name="T65" fmla="*/ 124 h 1022"/>
                <a:gd name="T66" fmla="*/ 73 w 1073"/>
                <a:gd name="T67" fmla="*/ 124 h 1022"/>
                <a:gd name="T68" fmla="*/ 82 w 1073"/>
                <a:gd name="T69" fmla="*/ 112 h 1022"/>
                <a:gd name="T70" fmla="*/ 86 w 1073"/>
                <a:gd name="T71" fmla="*/ 100 h 1022"/>
                <a:gd name="T72" fmla="*/ 93 w 1073"/>
                <a:gd name="T73" fmla="*/ 94 h 1022"/>
                <a:gd name="T74" fmla="*/ 108 w 1073"/>
                <a:gd name="T75" fmla="*/ 90 h 1022"/>
                <a:gd name="T76" fmla="*/ 112 w 1073"/>
                <a:gd name="T77" fmla="*/ 86 h 1022"/>
                <a:gd name="T78" fmla="*/ 116 w 1073"/>
                <a:gd name="T79" fmla="*/ 78 h 1022"/>
                <a:gd name="T80" fmla="*/ 119 w 1073"/>
                <a:gd name="T81" fmla="*/ 72 h 1022"/>
                <a:gd name="T82" fmla="*/ 129 w 1073"/>
                <a:gd name="T83" fmla="*/ 46 h 1022"/>
                <a:gd name="T84" fmla="*/ 131 w 1073"/>
                <a:gd name="T85" fmla="*/ 32 h 1022"/>
                <a:gd name="T86" fmla="*/ 114 w 1073"/>
                <a:gd name="T87" fmla="*/ 24 h 1022"/>
                <a:gd name="T88" fmla="*/ 103 w 1073"/>
                <a:gd name="T89" fmla="*/ 24 h 1022"/>
                <a:gd name="T90" fmla="*/ 99 w 1073"/>
                <a:gd name="T91" fmla="*/ 22 h 1022"/>
                <a:gd name="T92" fmla="*/ 97 w 1073"/>
                <a:gd name="T93" fmla="*/ 20 h 1022"/>
                <a:gd name="T94" fmla="*/ 86 w 1073"/>
                <a:gd name="T95" fmla="*/ 20 h 1022"/>
                <a:gd name="T96" fmla="*/ 84 w 1073"/>
                <a:gd name="T97" fmla="*/ 16 h 1022"/>
                <a:gd name="T98" fmla="*/ 80 w 1073"/>
                <a:gd name="T99" fmla="*/ 20 h 1022"/>
                <a:gd name="T100" fmla="*/ 75 w 1073"/>
                <a:gd name="T101" fmla="*/ 20 h 1022"/>
                <a:gd name="T102" fmla="*/ 82 w 1073"/>
                <a:gd name="T103" fmla="*/ 12 h 1022"/>
                <a:gd name="T104" fmla="*/ 80 w 1073"/>
                <a:gd name="T105" fmla="*/ 10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3"/>
                <a:gd name="T160" fmla="*/ 0 h 1022"/>
                <a:gd name="T161" fmla="*/ 1073 w 107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3" h="1022">
                  <a:moveTo>
                    <a:pt x="623" y="30"/>
                  </a:moveTo>
                  <a:lnTo>
                    <a:pt x="623" y="30"/>
                  </a:lnTo>
                  <a:lnTo>
                    <a:pt x="606" y="30"/>
                  </a:lnTo>
                  <a:lnTo>
                    <a:pt x="570" y="63"/>
                  </a:lnTo>
                  <a:lnTo>
                    <a:pt x="552" y="78"/>
                  </a:lnTo>
                  <a:lnTo>
                    <a:pt x="535" y="63"/>
                  </a:lnTo>
                  <a:lnTo>
                    <a:pt x="501" y="63"/>
                  </a:lnTo>
                  <a:lnTo>
                    <a:pt x="483" y="78"/>
                  </a:lnTo>
                  <a:lnTo>
                    <a:pt x="466" y="78"/>
                  </a:lnTo>
                  <a:lnTo>
                    <a:pt x="414" y="96"/>
                  </a:lnTo>
                  <a:lnTo>
                    <a:pt x="397" y="96"/>
                  </a:lnTo>
                  <a:lnTo>
                    <a:pt x="380" y="63"/>
                  </a:lnTo>
                  <a:lnTo>
                    <a:pt x="380" y="15"/>
                  </a:lnTo>
                  <a:lnTo>
                    <a:pt x="380" y="0"/>
                  </a:lnTo>
                  <a:lnTo>
                    <a:pt x="362" y="0"/>
                  </a:lnTo>
                  <a:lnTo>
                    <a:pt x="345" y="15"/>
                  </a:lnTo>
                  <a:lnTo>
                    <a:pt x="293" y="30"/>
                  </a:lnTo>
                  <a:lnTo>
                    <a:pt x="241" y="15"/>
                  </a:lnTo>
                  <a:lnTo>
                    <a:pt x="259" y="30"/>
                  </a:lnTo>
                  <a:lnTo>
                    <a:pt x="259" y="63"/>
                  </a:lnTo>
                  <a:lnTo>
                    <a:pt x="276" y="78"/>
                  </a:lnTo>
                  <a:lnTo>
                    <a:pt x="224" y="111"/>
                  </a:lnTo>
                  <a:lnTo>
                    <a:pt x="207" y="111"/>
                  </a:lnTo>
                  <a:lnTo>
                    <a:pt x="190" y="96"/>
                  </a:lnTo>
                  <a:lnTo>
                    <a:pt x="172" y="78"/>
                  </a:lnTo>
                  <a:lnTo>
                    <a:pt x="103" y="78"/>
                  </a:lnTo>
                  <a:lnTo>
                    <a:pt x="103" y="96"/>
                  </a:lnTo>
                  <a:lnTo>
                    <a:pt x="120" y="111"/>
                  </a:lnTo>
                  <a:lnTo>
                    <a:pt x="103" y="111"/>
                  </a:lnTo>
                  <a:lnTo>
                    <a:pt x="120" y="159"/>
                  </a:lnTo>
                  <a:lnTo>
                    <a:pt x="103" y="222"/>
                  </a:lnTo>
                  <a:lnTo>
                    <a:pt x="34" y="255"/>
                  </a:lnTo>
                  <a:lnTo>
                    <a:pt x="0" y="318"/>
                  </a:lnTo>
                  <a:lnTo>
                    <a:pt x="17" y="366"/>
                  </a:lnTo>
                  <a:lnTo>
                    <a:pt x="51" y="383"/>
                  </a:lnTo>
                  <a:lnTo>
                    <a:pt x="86" y="366"/>
                  </a:lnTo>
                  <a:lnTo>
                    <a:pt x="86" y="399"/>
                  </a:lnTo>
                  <a:lnTo>
                    <a:pt x="120" y="399"/>
                  </a:lnTo>
                  <a:lnTo>
                    <a:pt x="155" y="399"/>
                  </a:lnTo>
                  <a:lnTo>
                    <a:pt x="190" y="366"/>
                  </a:lnTo>
                  <a:lnTo>
                    <a:pt x="224" y="366"/>
                  </a:lnTo>
                  <a:lnTo>
                    <a:pt x="224" y="414"/>
                  </a:lnTo>
                  <a:lnTo>
                    <a:pt x="241" y="431"/>
                  </a:lnTo>
                  <a:lnTo>
                    <a:pt x="345" y="462"/>
                  </a:lnTo>
                  <a:lnTo>
                    <a:pt x="362" y="495"/>
                  </a:lnTo>
                  <a:lnTo>
                    <a:pt x="362" y="510"/>
                  </a:lnTo>
                  <a:lnTo>
                    <a:pt x="380" y="543"/>
                  </a:lnTo>
                  <a:lnTo>
                    <a:pt x="414" y="543"/>
                  </a:lnTo>
                  <a:lnTo>
                    <a:pt x="414" y="558"/>
                  </a:lnTo>
                  <a:lnTo>
                    <a:pt x="431" y="591"/>
                  </a:lnTo>
                  <a:lnTo>
                    <a:pt x="431" y="639"/>
                  </a:lnTo>
                  <a:lnTo>
                    <a:pt x="431" y="687"/>
                  </a:lnTo>
                  <a:lnTo>
                    <a:pt x="483" y="702"/>
                  </a:lnTo>
                  <a:lnTo>
                    <a:pt x="501" y="702"/>
                  </a:lnTo>
                  <a:lnTo>
                    <a:pt x="501" y="735"/>
                  </a:lnTo>
                  <a:lnTo>
                    <a:pt x="535" y="750"/>
                  </a:lnTo>
                  <a:lnTo>
                    <a:pt x="518" y="783"/>
                  </a:lnTo>
                  <a:lnTo>
                    <a:pt x="535" y="783"/>
                  </a:lnTo>
                  <a:lnTo>
                    <a:pt x="552" y="830"/>
                  </a:lnTo>
                  <a:lnTo>
                    <a:pt x="518" y="846"/>
                  </a:lnTo>
                  <a:lnTo>
                    <a:pt x="449" y="926"/>
                  </a:lnTo>
                  <a:lnTo>
                    <a:pt x="466" y="926"/>
                  </a:lnTo>
                  <a:lnTo>
                    <a:pt x="483" y="942"/>
                  </a:lnTo>
                  <a:lnTo>
                    <a:pt x="501" y="942"/>
                  </a:lnTo>
                  <a:lnTo>
                    <a:pt x="552" y="974"/>
                  </a:lnTo>
                  <a:lnTo>
                    <a:pt x="570" y="990"/>
                  </a:lnTo>
                  <a:lnTo>
                    <a:pt x="552" y="1022"/>
                  </a:lnTo>
                  <a:lnTo>
                    <a:pt x="587" y="990"/>
                  </a:lnTo>
                  <a:lnTo>
                    <a:pt x="623" y="959"/>
                  </a:lnTo>
                  <a:lnTo>
                    <a:pt x="658" y="894"/>
                  </a:lnTo>
                  <a:lnTo>
                    <a:pt x="693" y="863"/>
                  </a:lnTo>
                  <a:lnTo>
                    <a:pt x="693" y="798"/>
                  </a:lnTo>
                  <a:lnTo>
                    <a:pt x="710" y="767"/>
                  </a:lnTo>
                  <a:lnTo>
                    <a:pt x="744" y="750"/>
                  </a:lnTo>
                  <a:lnTo>
                    <a:pt x="796" y="719"/>
                  </a:lnTo>
                  <a:lnTo>
                    <a:pt x="865" y="719"/>
                  </a:lnTo>
                  <a:lnTo>
                    <a:pt x="865" y="702"/>
                  </a:lnTo>
                  <a:lnTo>
                    <a:pt x="900" y="687"/>
                  </a:lnTo>
                  <a:lnTo>
                    <a:pt x="900" y="671"/>
                  </a:lnTo>
                  <a:lnTo>
                    <a:pt x="934" y="623"/>
                  </a:lnTo>
                  <a:lnTo>
                    <a:pt x="934" y="591"/>
                  </a:lnTo>
                  <a:lnTo>
                    <a:pt x="952" y="575"/>
                  </a:lnTo>
                  <a:lnTo>
                    <a:pt x="952" y="462"/>
                  </a:lnTo>
                  <a:lnTo>
                    <a:pt x="1038" y="366"/>
                  </a:lnTo>
                  <a:lnTo>
                    <a:pt x="1073" y="318"/>
                  </a:lnTo>
                  <a:lnTo>
                    <a:pt x="1055" y="255"/>
                  </a:lnTo>
                  <a:lnTo>
                    <a:pt x="1004" y="255"/>
                  </a:lnTo>
                  <a:lnTo>
                    <a:pt x="917" y="191"/>
                  </a:lnTo>
                  <a:lnTo>
                    <a:pt x="883" y="207"/>
                  </a:lnTo>
                  <a:lnTo>
                    <a:pt x="831" y="191"/>
                  </a:lnTo>
                  <a:lnTo>
                    <a:pt x="796" y="191"/>
                  </a:lnTo>
                  <a:lnTo>
                    <a:pt x="796" y="174"/>
                  </a:lnTo>
                  <a:lnTo>
                    <a:pt x="796" y="159"/>
                  </a:lnTo>
                  <a:lnTo>
                    <a:pt x="779" y="159"/>
                  </a:lnTo>
                  <a:lnTo>
                    <a:pt x="710" y="144"/>
                  </a:lnTo>
                  <a:lnTo>
                    <a:pt x="693" y="159"/>
                  </a:lnTo>
                  <a:lnTo>
                    <a:pt x="693" y="126"/>
                  </a:lnTo>
                  <a:lnTo>
                    <a:pt x="675" y="126"/>
                  </a:lnTo>
                  <a:lnTo>
                    <a:pt x="641" y="126"/>
                  </a:lnTo>
                  <a:lnTo>
                    <a:pt x="641" y="159"/>
                  </a:lnTo>
                  <a:lnTo>
                    <a:pt x="623" y="144"/>
                  </a:lnTo>
                  <a:lnTo>
                    <a:pt x="606" y="159"/>
                  </a:lnTo>
                  <a:lnTo>
                    <a:pt x="623" y="126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41" y="78"/>
                  </a:lnTo>
                  <a:lnTo>
                    <a:pt x="623" y="3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auto">
            <a:xfrm>
              <a:off x="3427137" y="4378741"/>
              <a:ext cx="59978" cy="82059"/>
            </a:xfrm>
            <a:custGeom>
              <a:avLst/>
              <a:gdLst>
                <a:gd name="T0" fmla="*/ 0 w 69"/>
                <a:gd name="T1" fmla="*/ 11 h 96"/>
                <a:gd name="T2" fmla="*/ 0 w 69"/>
                <a:gd name="T3" fmla="*/ 11 h 96"/>
                <a:gd name="T4" fmla="*/ 2 w 69"/>
                <a:gd name="T5" fmla="*/ 12 h 96"/>
                <a:gd name="T6" fmla="*/ 4 w 69"/>
                <a:gd name="T7" fmla="*/ 11 h 96"/>
                <a:gd name="T8" fmla="*/ 8 w 69"/>
                <a:gd name="T9" fmla="*/ 6 h 96"/>
                <a:gd name="T10" fmla="*/ 0 w 69"/>
                <a:gd name="T11" fmla="*/ 0 h 96"/>
                <a:gd name="T12" fmla="*/ 0 w 69"/>
                <a:gd name="T13" fmla="*/ 3 h 96"/>
                <a:gd name="T14" fmla="*/ 0 w 69"/>
                <a:gd name="T15" fmla="*/ 6 h 96"/>
                <a:gd name="T16" fmla="*/ 0 w 69"/>
                <a:gd name="T17" fmla="*/ 1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96"/>
                <a:gd name="T29" fmla="*/ 69 w 69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96">
                  <a:moveTo>
                    <a:pt x="0" y="81"/>
                  </a:moveTo>
                  <a:lnTo>
                    <a:pt x="0" y="81"/>
                  </a:lnTo>
                  <a:lnTo>
                    <a:pt x="17" y="96"/>
                  </a:lnTo>
                  <a:lnTo>
                    <a:pt x="35" y="81"/>
                  </a:lnTo>
                  <a:lnTo>
                    <a:pt x="69" y="4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auto">
            <a:xfrm>
              <a:off x="3335406" y="4378741"/>
              <a:ext cx="91731" cy="82059"/>
            </a:xfrm>
            <a:custGeom>
              <a:avLst/>
              <a:gdLst>
                <a:gd name="T0" fmla="*/ 13 w 104"/>
                <a:gd name="T1" fmla="*/ 11 h 96"/>
                <a:gd name="T2" fmla="*/ 13 w 104"/>
                <a:gd name="T3" fmla="*/ 11 h 96"/>
                <a:gd name="T4" fmla="*/ 13 w 104"/>
                <a:gd name="T5" fmla="*/ 6 h 96"/>
                <a:gd name="T6" fmla="*/ 13 w 104"/>
                <a:gd name="T7" fmla="*/ 3 h 96"/>
                <a:gd name="T8" fmla="*/ 13 w 104"/>
                <a:gd name="T9" fmla="*/ 0 h 96"/>
                <a:gd name="T10" fmla="*/ 5 w 104"/>
                <a:gd name="T11" fmla="*/ 0 h 96"/>
                <a:gd name="T12" fmla="*/ 0 w 104"/>
                <a:gd name="T13" fmla="*/ 5 h 96"/>
                <a:gd name="T14" fmla="*/ 5 w 104"/>
                <a:gd name="T15" fmla="*/ 12 h 96"/>
                <a:gd name="T16" fmla="*/ 7 w 104"/>
                <a:gd name="T17" fmla="*/ 12 h 96"/>
                <a:gd name="T18" fmla="*/ 9 w 104"/>
                <a:gd name="T19" fmla="*/ 11 h 96"/>
                <a:gd name="T20" fmla="*/ 13 w 104"/>
                <a:gd name="T21" fmla="*/ 11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96"/>
                <a:gd name="T35" fmla="*/ 104 w 10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96">
                  <a:moveTo>
                    <a:pt x="104" y="81"/>
                  </a:moveTo>
                  <a:lnTo>
                    <a:pt x="104" y="81"/>
                  </a:lnTo>
                  <a:lnTo>
                    <a:pt x="104" y="48"/>
                  </a:lnTo>
                  <a:lnTo>
                    <a:pt x="104" y="18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0" y="33"/>
                  </a:lnTo>
                  <a:lnTo>
                    <a:pt x="35" y="96"/>
                  </a:lnTo>
                  <a:lnTo>
                    <a:pt x="52" y="96"/>
                  </a:lnTo>
                  <a:lnTo>
                    <a:pt x="69" y="81"/>
                  </a:lnTo>
                  <a:lnTo>
                    <a:pt x="104" y="8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3257787" y="4324035"/>
              <a:ext cx="105844" cy="150442"/>
            </a:xfrm>
            <a:custGeom>
              <a:avLst/>
              <a:gdLst>
                <a:gd name="T0" fmla="*/ 4 w 121"/>
                <a:gd name="T1" fmla="*/ 0 h 177"/>
                <a:gd name="T2" fmla="*/ 4 w 121"/>
                <a:gd name="T3" fmla="*/ 0 h 177"/>
                <a:gd name="T4" fmla="*/ 8 w 121"/>
                <a:gd name="T5" fmla="*/ 1 h 177"/>
                <a:gd name="T6" fmla="*/ 8 w 121"/>
                <a:gd name="T7" fmla="*/ 4 h 177"/>
                <a:gd name="T8" fmla="*/ 10 w 121"/>
                <a:gd name="T9" fmla="*/ 4 h 177"/>
                <a:gd name="T10" fmla="*/ 15 w 121"/>
                <a:gd name="T11" fmla="*/ 7 h 177"/>
                <a:gd name="T12" fmla="*/ 10 w 121"/>
                <a:gd name="T13" fmla="*/ 12 h 177"/>
                <a:gd name="T14" fmla="*/ 15 w 121"/>
                <a:gd name="T15" fmla="*/ 19 h 177"/>
                <a:gd name="T16" fmla="*/ 8 w 121"/>
                <a:gd name="T17" fmla="*/ 22 h 177"/>
                <a:gd name="T18" fmla="*/ 6 w 121"/>
                <a:gd name="T19" fmla="*/ 22 h 177"/>
                <a:gd name="T20" fmla="*/ 4 w 121"/>
                <a:gd name="T21" fmla="*/ 18 h 177"/>
                <a:gd name="T22" fmla="*/ 4 w 121"/>
                <a:gd name="T23" fmla="*/ 12 h 177"/>
                <a:gd name="T24" fmla="*/ 4 w 121"/>
                <a:gd name="T25" fmla="*/ 10 h 177"/>
                <a:gd name="T26" fmla="*/ 2 w 121"/>
                <a:gd name="T27" fmla="*/ 10 h 177"/>
                <a:gd name="T28" fmla="*/ 0 w 121"/>
                <a:gd name="T29" fmla="*/ 7 h 177"/>
                <a:gd name="T30" fmla="*/ 0 w 121"/>
                <a:gd name="T31" fmla="*/ 4 h 177"/>
                <a:gd name="T32" fmla="*/ 2 w 121"/>
                <a:gd name="T33" fmla="*/ 4 h 177"/>
                <a:gd name="T34" fmla="*/ 2 w 121"/>
                <a:gd name="T35" fmla="*/ 1 h 177"/>
                <a:gd name="T36" fmla="*/ 4 w 121"/>
                <a:gd name="T37" fmla="*/ 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77"/>
                <a:gd name="T59" fmla="*/ 121 w 121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77">
                  <a:moveTo>
                    <a:pt x="35" y="0"/>
                  </a:moveTo>
                  <a:lnTo>
                    <a:pt x="35" y="0"/>
                  </a:lnTo>
                  <a:lnTo>
                    <a:pt x="69" y="15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121" y="63"/>
                  </a:lnTo>
                  <a:lnTo>
                    <a:pt x="86" y="96"/>
                  </a:lnTo>
                  <a:lnTo>
                    <a:pt x="121" y="159"/>
                  </a:lnTo>
                  <a:lnTo>
                    <a:pt x="69" y="177"/>
                  </a:lnTo>
                  <a:lnTo>
                    <a:pt x="52" y="177"/>
                  </a:lnTo>
                  <a:lnTo>
                    <a:pt x="35" y="144"/>
                  </a:lnTo>
                  <a:lnTo>
                    <a:pt x="35" y="96"/>
                  </a:lnTo>
                  <a:lnTo>
                    <a:pt x="35" y="81"/>
                  </a:lnTo>
                  <a:lnTo>
                    <a:pt x="17" y="81"/>
                  </a:lnTo>
                  <a:lnTo>
                    <a:pt x="0" y="63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17" y="1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2966717" y="4241976"/>
              <a:ext cx="322823" cy="246178"/>
            </a:xfrm>
            <a:custGeom>
              <a:avLst/>
              <a:gdLst>
                <a:gd name="T0" fmla="*/ 46 w 365"/>
                <a:gd name="T1" fmla="*/ 12 h 288"/>
                <a:gd name="T2" fmla="*/ 46 w 365"/>
                <a:gd name="T3" fmla="*/ 12 h 288"/>
                <a:gd name="T4" fmla="*/ 44 w 365"/>
                <a:gd name="T5" fmla="*/ 13 h 288"/>
                <a:gd name="T6" fmla="*/ 44 w 365"/>
                <a:gd name="T7" fmla="*/ 17 h 288"/>
                <a:gd name="T8" fmla="*/ 42 w 365"/>
                <a:gd name="T9" fmla="*/ 17 h 288"/>
                <a:gd name="T10" fmla="*/ 42 w 365"/>
                <a:gd name="T11" fmla="*/ 19 h 288"/>
                <a:gd name="T12" fmla="*/ 44 w 365"/>
                <a:gd name="T13" fmla="*/ 22 h 288"/>
                <a:gd name="T14" fmla="*/ 42 w 365"/>
                <a:gd name="T15" fmla="*/ 24 h 288"/>
                <a:gd name="T16" fmla="*/ 35 w 365"/>
                <a:gd name="T17" fmla="*/ 25 h 288"/>
                <a:gd name="T18" fmla="*/ 28 w 365"/>
                <a:gd name="T19" fmla="*/ 24 h 288"/>
                <a:gd name="T20" fmla="*/ 31 w 365"/>
                <a:gd name="T21" fmla="*/ 25 h 288"/>
                <a:gd name="T22" fmla="*/ 31 w 365"/>
                <a:gd name="T23" fmla="*/ 30 h 288"/>
                <a:gd name="T24" fmla="*/ 33 w 365"/>
                <a:gd name="T25" fmla="*/ 31 h 288"/>
                <a:gd name="T26" fmla="*/ 26 w 365"/>
                <a:gd name="T27" fmla="*/ 36 h 288"/>
                <a:gd name="T28" fmla="*/ 24 w 365"/>
                <a:gd name="T29" fmla="*/ 36 h 288"/>
                <a:gd name="T30" fmla="*/ 22 w 365"/>
                <a:gd name="T31" fmla="*/ 35 h 288"/>
                <a:gd name="T32" fmla="*/ 20 w 365"/>
                <a:gd name="T33" fmla="*/ 31 h 288"/>
                <a:gd name="T34" fmla="*/ 20 w 365"/>
                <a:gd name="T35" fmla="*/ 28 h 288"/>
                <a:gd name="T36" fmla="*/ 18 w 365"/>
                <a:gd name="T37" fmla="*/ 24 h 288"/>
                <a:gd name="T38" fmla="*/ 20 w 365"/>
                <a:gd name="T39" fmla="*/ 18 h 288"/>
                <a:gd name="T40" fmla="*/ 13 w 365"/>
                <a:gd name="T41" fmla="*/ 18 h 288"/>
                <a:gd name="T42" fmla="*/ 11 w 365"/>
                <a:gd name="T43" fmla="*/ 17 h 288"/>
                <a:gd name="T44" fmla="*/ 5 w 365"/>
                <a:gd name="T45" fmla="*/ 17 h 288"/>
                <a:gd name="T46" fmla="*/ 3 w 365"/>
                <a:gd name="T47" fmla="*/ 13 h 288"/>
                <a:gd name="T48" fmla="*/ 3 w 365"/>
                <a:gd name="T49" fmla="*/ 12 h 288"/>
                <a:gd name="T50" fmla="*/ 0 w 365"/>
                <a:gd name="T51" fmla="*/ 7 h 288"/>
                <a:gd name="T52" fmla="*/ 3 w 365"/>
                <a:gd name="T53" fmla="*/ 5 h 288"/>
                <a:gd name="T54" fmla="*/ 5 w 365"/>
                <a:gd name="T55" fmla="*/ 1 h 288"/>
                <a:gd name="T56" fmla="*/ 7 w 365"/>
                <a:gd name="T57" fmla="*/ 5 h 288"/>
                <a:gd name="T58" fmla="*/ 5 w 365"/>
                <a:gd name="T59" fmla="*/ 6 h 288"/>
                <a:gd name="T60" fmla="*/ 5 w 365"/>
                <a:gd name="T61" fmla="*/ 10 h 288"/>
                <a:gd name="T62" fmla="*/ 7 w 365"/>
                <a:gd name="T63" fmla="*/ 7 h 288"/>
                <a:gd name="T64" fmla="*/ 7 w 365"/>
                <a:gd name="T65" fmla="*/ 5 h 288"/>
                <a:gd name="T66" fmla="*/ 11 w 365"/>
                <a:gd name="T67" fmla="*/ 1 h 288"/>
                <a:gd name="T68" fmla="*/ 11 w 365"/>
                <a:gd name="T69" fmla="*/ 0 h 288"/>
                <a:gd name="T70" fmla="*/ 11 w 365"/>
                <a:gd name="T71" fmla="*/ 1 h 288"/>
                <a:gd name="T72" fmla="*/ 18 w 365"/>
                <a:gd name="T73" fmla="*/ 1 h 288"/>
                <a:gd name="T74" fmla="*/ 18 w 365"/>
                <a:gd name="T75" fmla="*/ 5 h 288"/>
                <a:gd name="T76" fmla="*/ 24 w 365"/>
                <a:gd name="T77" fmla="*/ 5 h 288"/>
                <a:gd name="T78" fmla="*/ 28 w 365"/>
                <a:gd name="T79" fmla="*/ 6 h 288"/>
                <a:gd name="T80" fmla="*/ 33 w 365"/>
                <a:gd name="T81" fmla="*/ 5 h 288"/>
                <a:gd name="T82" fmla="*/ 37 w 365"/>
                <a:gd name="T83" fmla="*/ 5 h 288"/>
                <a:gd name="T84" fmla="*/ 35 w 365"/>
                <a:gd name="T85" fmla="*/ 5 h 288"/>
                <a:gd name="T86" fmla="*/ 37 w 365"/>
                <a:gd name="T87" fmla="*/ 6 h 288"/>
                <a:gd name="T88" fmla="*/ 42 w 365"/>
                <a:gd name="T89" fmla="*/ 7 h 288"/>
                <a:gd name="T90" fmla="*/ 42 w 365"/>
                <a:gd name="T91" fmla="*/ 12 h 288"/>
                <a:gd name="T92" fmla="*/ 44 w 365"/>
                <a:gd name="T93" fmla="*/ 10 h 288"/>
                <a:gd name="T94" fmla="*/ 46 w 365"/>
                <a:gd name="T95" fmla="*/ 12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288"/>
                <a:gd name="T146" fmla="*/ 365 w 365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288">
                  <a:moveTo>
                    <a:pt x="365" y="96"/>
                  </a:moveTo>
                  <a:lnTo>
                    <a:pt x="365" y="96"/>
                  </a:lnTo>
                  <a:lnTo>
                    <a:pt x="347" y="111"/>
                  </a:lnTo>
                  <a:lnTo>
                    <a:pt x="347" y="129"/>
                  </a:lnTo>
                  <a:lnTo>
                    <a:pt x="330" y="129"/>
                  </a:lnTo>
                  <a:lnTo>
                    <a:pt x="330" y="159"/>
                  </a:lnTo>
                  <a:lnTo>
                    <a:pt x="347" y="177"/>
                  </a:lnTo>
                  <a:lnTo>
                    <a:pt x="330" y="192"/>
                  </a:lnTo>
                  <a:lnTo>
                    <a:pt x="278" y="207"/>
                  </a:lnTo>
                  <a:lnTo>
                    <a:pt x="224" y="192"/>
                  </a:lnTo>
                  <a:lnTo>
                    <a:pt x="242" y="207"/>
                  </a:lnTo>
                  <a:lnTo>
                    <a:pt x="242" y="240"/>
                  </a:lnTo>
                  <a:lnTo>
                    <a:pt x="261" y="255"/>
                  </a:lnTo>
                  <a:lnTo>
                    <a:pt x="207" y="288"/>
                  </a:lnTo>
                  <a:lnTo>
                    <a:pt x="190" y="288"/>
                  </a:lnTo>
                  <a:lnTo>
                    <a:pt x="173" y="273"/>
                  </a:lnTo>
                  <a:lnTo>
                    <a:pt x="155" y="255"/>
                  </a:lnTo>
                  <a:lnTo>
                    <a:pt x="155" y="225"/>
                  </a:lnTo>
                  <a:lnTo>
                    <a:pt x="138" y="192"/>
                  </a:lnTo>
                  <a:lnTo>
                    <a:pt x="155" y="144"/>
                  </a:lnTo>
                  <a:lnTo>
                    <a:pt x="103" y="144"/>
                  </a:lnTo>
                  <a:lnTo>
                    <a:pt x="86" y="129"/>
                  </a:lnTo>
                  <a:lnTo>
                    <a:pt x="34" y="129"/>
                  </a:lnTo>
                  <a:lnTo>
                    <a:pt x="17" y="11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33"/>
                  </a:lnTo>
                  <a:lnTo>
                    <a:pt x="34" y="15"/>
                  </a:lnTo>
                  <a:lnTo>
                    <a:pt x="52" y="33"/>
                  </a:lnTo>
                  <a:lnTo>
                    <a:pt x="34" y="48"/>
                  </a:lnTo>
                  <a:lnTo>
                    <a:pt x="34" y="81"/>
                  </a:lnTo>
                  <a:lnTo>
                    <a:pt x="52" y="63"/>
                  </a:lnTo>
                  <a:lnTo>
                    <a:pt x="52" y="33"/>
                  </a:lnTo>
                  <a:lnTo>
                    <a:pt x="86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38" y="15"/>
                  </a:lnTo>
                  <a:lnTo>
                    <a:pt x="138" y="33"/>
                  </a:lnTo>
                  <a:lnTo>
                    <a:pt x="190" y="33"/>
                  </a:lnTo>
                  <a:lnTo>
                    <a:pt x="224" y="48"/>
                  </a:lnTo>
                  <a:lnTo>
                    <a:pt x="261" y="33"/>
                  </a:lnTo>
                  <a:lnTo>
                    <a:pt x="295" y="33"/>
                  </a:lnTo>
                  <a:lnTo>
                    <a:pt x="278" y="33"/>
                  </a:lnTo>
                  <a:lnTo>
                    <a:pt x="295" y="48"/>
                  </a:lnTo>
                  <a:lnTo>
                    <a:pt x="330" y="63"/>
                  </a:lnTo>
                  <a:lnTo>
                    <a:pt x="330" y="96"/>
                  </a:lnTo>
                  <a:lnTo>
                    <a:pt x="347" y="81"/>
                  </a:lnTo>
                  <a:lnTo>
                    <a:pt x="365" y="9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2525703" y="4501830"/>
              <a:ext cx="14112" cy="27353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0 h 33"/>
                <a:gd name="T4" fmla="*/ 2 w 15"/>
                <a:gd name="T5" fmla="*/ 2 h 33"/>
                <a:gd name="T6" fmla="*/ 0 w 15"/>
                <a:gd name="T7" fmla="*/ 2 h 33"/>
                <a:gd name="T8" fmla="*/ 2 w 15"/>
                <a:gd name="T9" fmla="*/ 4 h 33"/>
                <a:gd name="T10" fmla="*/ 2 w 15"/>
                <a:gd name="T11" fmla="*/ 2 h 33"/>
                <a:gd name="T12" fmla="*/ 0 w 15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3"/>
                <a:gd name="T23" fmla="*/ 15 w 1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3">
                  <a:moveTo>
                    <a:pt x="0" y="0"/>
                  </a:moveTo>
                  <a:lnTo>
                    <a:pt x="0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15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2525703" y="4501830"/>
              <a:ext cx="14112" cy="27353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0 h 33"/>
                <a:gd name="T4" fmla="*/ 2 w 15"/>
                <a:gd name="T5" fmla="*/ 2 h 33"/>
                <a:gd name="T6" fmla="*/ 0 w 15"/>
                <a:gd name="T7" fmla="*/ 2 h 33"/>
                <a:gd name="T8" fmla="*/ 2 w 15"/>
                <a:gd name="T9" fmla="*/ 4 h 33"/>
                <a:gd name="T10" fmla="*/ 2 w 15"/>
                <a:gd name="T11" fmla="*/ 2 h 33"/>
                <a:gd name="T12" fmla="*/ 0 w 15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3"/>
                <a:gd name="T23" fmla="*/ 15 w 1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3">
                  <a:moveTo>
                    <a:pt x="0" y="0"/>
                  </a:moveTo>
                  <a:lnTo>
                    <a:pt x="0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15" y="18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2936728" y="5484831"/>
              <a:ext cx="29989" cy="56416"/>
            </a:xfrm>
            <a:custGeom>
              <a:avLst/>
              <a:gdLst>
                <a:gd name="T0" fmla="*/ 2 w 35"/>
                <a:gd name="T1" fmla="*/ 0 h 65"/>
                <a:gd name="T2" fmla="*/ 2 w 35"/>
                <a:gd name="T3" fmla="*/ 0 h 65"/>
                <a:gd name="T4" fmla="*/ 0 w 35"/>
                <a:gd name="T5" fmla="*/ 6 h 65"/>
                <a:gd name="T6" fmla="*/ 2 w 35"/>
                <a:gd name="T7" fmla="*/ 9 h 65"/>
                <a:gd name="T8" fmla="*/ 4 w 35"/>
                <a:gd name="T9" fmla="*/ 3 h 65"/>
                <a:gd name="T10" fmla="*/ 2 w 35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5"/>
                <a:gd name="T20" fmla="*/ 35 w 35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5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35" y="1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3257787" y="5787425"/>
              <a:ext cx="77619" cy="41030"/>
            </a:xfrm>
            <a:custGeom>
              <a:avLst/>
              <a:gdLst>
                <a:gd name="T0" fmla="*/ 0 w 88"/>
                <a:gd name="T1" fmla="*/ 2 h 48"/>
                <a:gd name="T2" fmla="*/ 0 w 88"/>
                <a:gd name="T3" fmla="*/ 2 h 48"/>
                <a:gd name="T4" fmla="*/ 3 w 88"/>
                <a:gd name="T5" fmla="*/ 3 h 48"/>
                <a:gd name="T6" fmla="*/ 5 w 88"/>
                <a:gd name="T7" fmla="*/ 3 h 48"/>
                <a:gd name="T8" fmla="*/ 6 w 88"/>
                <a:gd name="T9" fmla="*/ 6 h 48"/>
                <a:gd name="T10" fmla="*/ 11 w 88"/>
                <a:gd name="T11" fmla="*/ 2 h 48"/>
                <a:gd name="T12" fmla="*/ 11 w 88"/>
                <a:gd name="T13" fmla="*/ 0 h 48"/>
                <a:gd name="T14" fmla="*/ 5 w 88"/>
                <a:gd name="T15" fmla="*/ 0 h 48"/>
                <a:gd name="T16" fmla="*/ 3 w 88"/>
                <a:gd name="T17" fmla="*/ 0 h 48"/>
                <a:gd name="T18" fmla="*/ 5 w 88"/>
                <a:gd name="T19" fmla="*/ 2 h 48"/>
                <a:gd name="T20" fmla="*/ 3 w 88"/>
                <a:gd name="T21" fmla="*/ 3 h 48"/>
                <a:gd name="T22" fmla="*/ 0 w 88"/>
                <a:gd name="T23" fmla="*/ 2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48"/>
                <a:gd name="T38" fmla="*/ 88 w 88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48">
                  <a:moveTo>
                    <a:pt x="0" y="15"/>
                  </a:moveTo>
                  <a:lnTo>
                    <a:pt x="0" y="15"/>
                  </a:lnTo>
                  <a:lnTo>
                    <a:pt x="17" y="30"/>
                  </a:lnTo>
                  <a:lnTo>
                    <a:pt x="35" y="30"/>
                  </a:lnTo>
                  <a:lnTo>
                    <a:pt x="52" y="48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35" y="15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3243675" y="4269329"/>
              <a:ext cx="14112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2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3243675" y="4269329"/>
              <a:ext cx="14112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2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2844997" y="4091534"/>
              <a:ext cx="45866" cy="27353"/>
            </a:xfrm>
            <a:custGeom>
              <a:avLst/>
              <a:gdLst>
                <a:gd name="T0" fmla="*/ 0 w 51"/>
                <a:gd name="T1" fmla="*/ 2 h 32"/>
                <a:gd name="T2" fmla="*/ 0 w 51"/>
                <a:gd name="T3" fmla="*/ 2 h 32"/>
                <a:gd name="T4" fmla="*/ 5 w 51"/>
                <a:gd name="T5" fmla="*/ 4 h 32"/>
                <a:gd name="T6" fmla="*/ 7 w 51"/>
                <a:gd name="T7" fmla="*/ 2 h 32"/>
                <a:gd name="T8" fmla="*/ 3 w 51"/>
                <a:gd name="T9" fmla="*/ 0 h 32"/>
                <a:gd name="T10" fmla="*/ 0 w 51"/>
                <a:gd name="T11" fmla="*/ 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2"/>
                <a:gd name="T20" fmla="*/ 51 w 5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2">
                  <a:moveTo>
                    <a:pt x="0" y="17"/>
                  </a:moveTo>
                  <a:lnTo>
                    <a:pt x="0" y="17"/>
                  </a:lnTo>
                  <a:lnTo>
                    <a:pt x="34" y="32"/>
                  </a:lnTo>
                  <a:lnTo>
                    <a:pt x="51" y="17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2693288" y="3982122"/>
              <a:ext cx="243440" cy="82059"/>
            </a:xfrm>
            <a:custGeom>
              <a:avLst/>
              <a:gdLst>
                <a:gd name="T0" fmla="*/ 0 w 276"/>
                <a:gd name="T1" fmla="*/ 6 h 96"/>
                <a:gd name="T2" fmla="*/ 0 w 276"/>
                <a:gd name="T3" fmla="*/ 6 h 96"/>
                <a:gd name="T4" fmla="*/ 2 w 276"/>
                <a:gd name="T5" fmla="*/ 6 h 96"/>
                <a:gd name="T6" fmla="*/ 6 w 276"/>
                <a:gd name="T7" fmla="*/ 2 h 96"/>
                <a:gd name="T8" fmla="*/ 10 w 276"/>
                <a:gd name="T9" fmla="*/ 3 h 96"/>
                <a:gd name="T10" fmla="*/ 9 w 276"/>
                <a:gd name="T11" fmla="*/ 3 h 96"/>
                <a:gd name="T12" fmla="*/ 10 w 276"/>
                <a:gd name="T13" fmla="*/ 3 h 96"/>
                <a:gd name="T14" fmla="*/ 19 w 276"/>
                <a:gd name="T15" fmla="*/ 6 h 96"/>
                <a:gd name="T16" fmla="*/ 21 w 276"/>
                <a:gd name="T17" fmla="*/ 10 h 96"/>
                <a:gd name="T18" fmla="*/ 25 w 276"/>
                <a:gd name="T19" fmla="*/ 10 h 96"/>
                <a:gd name="T20" fmla="*/ 23 w 276"/>
                <a:gd name="T21" fmla="*/ 12 h 96"/>
                <a:gd name="T22" fmla="*/ 35 w 276"/>
                <a:gd name="T23" fmla="*/ 12 h 96"/>
                <a:gd name="T24" fmla="*/ 33 w 276"/>
                <a:gd name="T25" fmla="*/ 10 h 96"/>
                <a:gd name="T26" fmla="*/ 30 w 276"/>
                <a:gd name="T27" fmla="*/ 10 h 96"/>
                <a:gd name="T28" fmla="*/ 30 w 276"/>
                <a:gd name="T29" fmla="*/ 7 h 96"/>
                <a:gd name="T30" fmla="*/ 21 w 276"/>
                <a:gd name="T31" fmla="*/ 3 h 96"/>
                <a:gd name="T32" fmla="*/ 10 w 276"/>
                <a:gd name="T33" fmla="*/ 0 h 96"/>
                <a:gd name="T34" fmla="*/ 4 w 276"/>
                <a:gd name="T35" fmla="*/ 2 h 96"/>
                <a:gd name="T36" fmla="*/ 0 w 276"/>
                <a:gd name="T37" fmla="*/ 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6"/>
                <a:gd name="T58" fmla="*/ 0 h 96"/>
                <a:gd name="T59" fmla="*/ 276 w 276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6" h="96">
                  <a:moveTo>
                    <a:pt x="0" y="48"/>
                  </a:moveTo>
                  <a:lnTo>
                    <a:pt x="0" y="48"/>
                  </a:lnTo>
                  <a:lnTo>
                    <a:pt x="17" y="48"/>
                  </a:lnTo>
                  <a:lnTo>
                    <a:pt x="52" y="15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155" y="48"/>
                  </a:lnTo>
                  <a:lnTo>
                    <a:pt x="173" y="79"/>
                  </a:lnTo>
                  <a:lnTo>
                    <a:pt x="207" y="79"/>
                  </a:lnTo>
                  <a:lnTo>
                    <a:pt x="190" y="96"/>
                  </a:lnTo>
                  <a:lnTo>
                    <a:pt x="276" y="96"/>
                  </a:lnTo>
                  <a:lnTo>
                    <a:pt x="259" y="79"/>
                  </a:lnTo>
                  <a:lnTo>
                    <a:pt x="242" y="79"/>
                  </a:lnTo>
                  <a:lnTo>
                    <a:pt x="242" y="63"/>
                  </a:lnTo>
                  <a:lnTo>
                    <a:pt x="173" y="31"/>
                  </a:lnTo>
                  <a:lnTo>
                    <a:pt x="86" y="0"/>
                  </a:lnTo>
                  <a:lnTo>
                    <a:pt x="34" y="15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3121955" y="4091534"/>
              <a:ext cx="28225" cy="13677"/>
            </a:xfrm>
            <a:custGeom>
              <a:avLst/>
              <a:gdLst>
                <a:gd name="T0" fmla="*/ 0 w 33"/>
                <a:gd name="T1" fmla="*/ 2 h 17"/>
                <a:gd name="T2" fmla="*/ 0 w 33"/>
                <a:gd name="T3" fmla="*/ 2 h 17"/>
                <a:gd name="T4" fmla="*/ 4 w 33"/>
                <a:gd name="T5" fmla="*/ 2 h 17"/>
                <a:gd name="T6" fmla="*/ 0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3121955" y="4091534"/>
              <a:ext cx="28225" cy="13677"/>
            </a:xfrm>
            <a:custGeom>
              <a:avLst/>
              <a:gdLst>
                <a:gd name="T0" fmla="*/ 0 w 33"/>
                <a:gd name="T1" fmla="*/ 2 h 17"/>
                <a:gd name="T2" fmla="*/ 0 w 33"/>
                <a:gd name="T3" fmla="*/ 2 h 17"/>
                <a:gd name="T4" fmla="*/ 4 w 33"/>
                <a:gd name="T5" fmla="*/ 2 h 17"/>
                <a:gd name="T6" fmla="*/ 0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3243675" y="4146240"/>
              <a:ext cx="14112" cy="13677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auto">
            <a:xfrm>
              <a:off x="3243675" y="4146240"/>
              <a:ext cx="14112" cy="13677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2844997" y="3941092"/>
              <a:ext cx="15877" cy="41030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2 h 48"/>
                <a:gd name="T6" fmla="*/ 3 w 17"/>
                <a:gd name="T7" fmla="*/ 6 h 48"/>
                <a:gd name="T8" fmla="*/ 3 w 17"/>
                <a:gd name="T9" fmla="*/ 2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2844997" y="3941092"/>
              <a:ext cx="15877" cy="41030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2 h 48"/>
                <a:gd name="T6" fmla="*/ 3 w 17"/>
                <a:gd name="T7" fmla="*/ 6 h 48"/>
                <a:gd name="T8" fmla="*/ 3 w 17"/>
                <a:gd name="T9" fmla="*/ 2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0 w 51"/>
                <a:gd name="T3" fmla="*/ 1 h 16"/>
                <a:gd name="T4" fmla="*/ 7 w 51"/>
                <a:gd name="T5" fmla="*/ 0 h 16"/>
                <a:gd name="T6" fmla="*/ 5 w 51"/>
                <a:gd name="T7" fmla="*/ 0 h 16"/>
                <a:gd name="T8" fmla="*/ 0 w 5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"/>
                <a:gd name="T17" fmla="*/ 51 w 5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">
                  <a:moveTo>
                    <a:pt x="0" y="16"/>
                  </a:moveTo>
                  <a:lnTo>
                    <a:pt x="0" y="16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0 w 51"/>
                <a:gd name="T3" fmla="*/ 1 h 16"/>
                <a:gd name="T4" fmla="*/ 7 w 51"/>
                <a:gd name="T5" fmla="*/ 0 h 16"/>
                <a:gd name="T6" fmla="*/ 5 w 51"/>
                <a:gd name="T7" fmla="*/ 0 h 16"/>
                <a:gd name="T8" fmla="*/ 0 w 5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"/>
                <a:gd name="T17" fmla="*/ 51 w 5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">
                  <a:moveTo>
                    <a:pt x="0" y="16"/>
                  </a:moveTo>
                  <a:lnTo>
                    <a:pt x="0" y="16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7 w 51"/>
                <a:gd name="T3" fmla="*/ 0 h 16"/>
                <a:gd name="T4" fmla="*/ 5 w 51"/>
                <a:gd name="T5" fmla="*/ 0 h 16"/>
                <a:gd name="T6" fmla="*/ 0 w 5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7 w 51"/>
                <a:gd name="T3" fmla="*/ 0 h 16"/>
                <a:gd name="T4" fmla="*/ 5 w 51"/>
                <a:gd name="T5" fmla="*/ 0 h 16"/>
                <a:gd name="T6" fmla="*/ 0 w 5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auto">
            <a:xfrm>
              <a:off x="3180169" y="3257266"/>
              <a:ext cx="63506" cy="29063"/>
            </a:xfrm>
            <a:custGeom>
              <a:avLst/>
              <a:gdLst>
                <a:gd name="T0" fmla="*/ 0 w 71"/>
                <a:gd name="T1" fmla="*/ 0 h 32"/>
                <a:gd name="T2" fmla="*/ 0 w 71"/>
                <a:gd name="T3" fmla="*/ 0 h 32"/>
                <a:gd name="T4" fmla="*/ 5 w 71"/>
                <a:gd name="T5" fmla="*/ 5 h 32"/>
                <a:gd name="T6" fmla="*/ 9 w 71"/>
                <a:gd name="T7" fmla="*/ 5 h 32"/>
                <a:gd name="T8" fmla="*/ 5 w 71"/>
                <a:gd name="T9" fmla="*/ 2 h 32"/>
                <a:gd name="T10" fmla="*/ 0 w 7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2"/>
                <a:gd name="T20" fmla="*/ 71 w 7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2">
                  <a:moveTo>
                    <a:pt x="0" y="0"/>
                  </a:moveTo>
                  <a:lnTo>
                    <a:pt x="0" y="0"/>
                  </a:lnTo>
                  <a:lnTo>
                    <a:pt x="34" y="32"/>
                  </a:lnTo>
                  <a:lnTo>
                    <a:pt x="71" y="32"/>
                  </a:lnTo>
                  <a:lnTo>
                    <a:pt x="34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auto">
            <a:xfrm>
              <a:off x="3180169" y="3353001"/>
              <a:ext cx="63506" cy="41030"/>
            </a:xfrm>
            <a:custGeom>
              <a:avLst/>
              <a:gdLst>
                <a:gd name="T0" fmla="*/ 0 w 71"/>
                <a:gd name="T1" fmla="*/ 3 h 48"/>
                <a:gd name="T2" fmla="*/ 0 w 71"/>
                <a:gd name="T3" fmla="*/ 3 h 48"/>
                <a:gd name="T4" fmla="*/ 7 w 71"/>
                <a:gd name="T5" fmla="*/ 6 h 48"/>
                <a:gd name="T6" fmla="*/ 7 w 71"/>
                <a:gd name="T7" fmla="*/ 5 h 48"/>
                <a:gd name="T8" fmla="*/ 9 w 71"/>
                <a:gd name="T9" fmla="*/ 3 h 48"/>
                <a:gd name="T10" fmla="*/ 5 w 71"/>
                <a:gd name="T11" fmla="*/ 3 h 48"/>
                <a:gd name="T12" fmla="*/ 3 w 71"/>
                <a:gd name="T13" fmla="*/ 3 h 48"/>
                <a:gd name="T14" fmla="*/ 3 w 71"/>
                <a:gd name="T15" fmla="*/ 0 h 48"/>
                <a:gd name="T16" fmla="*/ 0 w 71"/>
                <a:gd name="T17" fmla="*/ 3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48"/>
                <a:gd name="T29" fmla="*/ 71 w 7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48">
                  <a:moveTo>
                    <a:pt x="0" y="17"/>
                  </a:moveTo>
                  <a:lnTo>
                    <a:pt x="0" y="17"/>
                  </a:lnTo>
                  <a:lnTo>
                    <a:pt x="52" y="48"/>
                  </a:lnTo>
                  <a:lnTo>
                    <a:pt x="52" y="33"/>
                  </a:lnTo>
                  <a:lnTo>
                    <a:pt x="71" y="17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auto">
            <a:xfrm>
              <a:off x="2799132" y="3024764"/>
              <a:ext cx="31753" cy="27353"/>
            </a:xfrm>
            <a:custGeom>
              <a:avLst/>
              <a:gdLst>
                <a:gd name="T0" fmla="*/ 0 w 34"/>
                <a:gd name="T1" fmla="*/ 2 h 33"/>
                <a:gd name="T2" fmla="*/ 0 w 34"/>
                <a:gd name="T3" fmla="*/ 2 h 33"/>
                <a:gd name="T4" fmla="*/ 5 w 34"/>
                <a:gd name="T5" fmla="*/ 4 h 33"/>
                <a:gd name="T6" fmla="*/ 5 w 34"/>
                <a:gd name="T7" fmla="*/ 0 h 33"/>
                <a:gd name="T8" fmla="*/ 0 w 3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auto">
            <a:xfrm>
              <a:off x="2799132" y="3024764"/>
              <a:ext cx="31753" cy="27353"/>
            </a:xfrm>
            <a:custGeom>
              <a:avLst/>
              <a:gdLst>
                <a:gd name="T0" fmla="*/ 0 w 34"/>
                <a:gd name="T1" fmla="*/ 2 h 33"/>
                <a:gd name="T2" fmla="*/ 0 w 34"/>
                <a:gd name="T3" fmla="*/ 2 h 33"/>
                <a:gd name="T4" fmla="*/ 5 w 34"/>
                <a:gd name="T5" fmla="*/ 4 h 33"/>
                <a:gd name="T6" fmla="*/ 5 w 34"/>
                <a:gd name="T7" fmla="*/ 0 h 33"/>
                <a:gd name="T8" fmla="*/ 0 w 3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auto">
            <a:xfrm>
              <a:off x="2753266" y="3147853"/>
              <a:ext cx="31753" cy="15386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5 w 34"/>
                <a:gd name="T5" fmla="*/ 3 h 17"/>
                <a:gd name="T6" fmla="*/ 5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auto">
            <a:xfrm>
              <a:off x="2753266" y="3147853"/>
              <a:ext cx="31753" cy="15386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5 w 34"/>
                <a:gd name="T5" fmla="*/ 3 h 17"/>
                <a:gd name="T6" fmla="*/ 5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auto">
            <a:xfrm>
              <a:off x="3301889" y="3204269"/>
              <a:ext cx="155237" cy="164118"/>
            </a:xfrm>
            <a:custGeom>
              <a:avLst/>
              <a:gdLst>
                <a:gd name="T0" fmla="*/ 0 w 175"/>
                <a:gd name="T1" fmla="*/ 18 h 192"/>
                <a:gd name="T2" fmla="*/ 0 w 175"/>
                <a:gd name="T3" fmla="*/ 18 h 192"/>
                <a:gd name="T4" fmla="*/ 0 w 175"/>
                <a:gd name="T5" fmla="*/ 20 h 192"/>
                <a:gd name="T6" fmla="*/ 3 w 175"/>
                <a:gd name="T7" fmla="*/ 20 h 192"/>
                <a:gd name="T8" fmla="*/ 13 w 175"/>
                <a:gd name="T9" fmla="*/ 20 h 192"/>
                <a:gd name="T10" fmla="*/ 13 w 175"/>
                <a:gd name="T11" fmla="*/ 22 h 192"/>
                <a:gd name="T12" fmla="*/ 11 w 175"/>
                <a:gd name="T13" fmla="*/ 22 h 192"/>
                <a:gd name="T14" fmla="*/ 13 w 175"/>
                <a:gd name="T15" fmla="*/ 22 h 192"/>
                <a:gd name="T16" fmla="*/ 16 w 175"/>
                <a:gd name="T17" fmla="*/ 20 h 192"/>
                <a:gd name="T18" fmla="*/ 18 w 175"/>
                <a:gd name="T19" fmla="*/ 20 h 192"/>
                <a:gd name="T20" fmla="*/ 18 w 175"/>
                <a:gd name="T21" fmla="*/ 22 h 192"/>
                <a:gd name="T22" fmla="*/ 20 w 175"/>
                <a:gd name="T23" fmla="*/ 22 h 192"/>
                <a:gd name="T24" fmla="*/ 20 w 175"/>
                <a:gd name="T25" fmla="*/ 24 h 192"/>
                <a:gd name="T26" fmla="*/ 22 w 175"/>
                <a:gd name="T27" fmla="*/ 24 h 192"/>
                <a:gd name="T28" fmla="*/ 22 w 175"/>
                <a:gd name="T29" fmla="*/ 20 h 192"/>
                <a:gd name="T30" fmla="*/ 20 w 175"/>
                <a:gd name="T31" fmla="*/ 20 h 192"/>
                <a:gd name="T32" fmla="*/ 22 w 175"/>
                <a:gd name="T33" fmla="*/ 18 h 192"/>
                <a:gd name="T34" fmla="*/ 20 w 175"/>
                <a:gd name="T35" fmla="*/ 20 h 192"/>
                <a:gd name="T36" fmla="*/ 18 w 175"/>
                <a:gd name="T37" fmla="*/ 18 h 192"/>
                <a:gd name="T38" fmla="*/ 22 w 175"/>
                <a:gd name="T39" fmla="*/ 14 h 192"/>
                <a:gd name="T40" fmla="*/ 20 w 175"/>
                <a:gd name="T41" fmla="*/ 15 h 192"/>
                <a:gd name="T42" fmla="*/ 18 w 175"/>
                <a:gd name="T43" fmla="*/ 14 h 192"/>
                <a:gd name="T44" fmla="*/ 20 w 175"/>
                <a:gd name="T45" fmla="*/ 12 h 192"/>
                <a:gd name="T46" fmla="*/ 13 w 175"/>
                <a:gd name="T47" fmla="*/ 12 h 192"/>
                <a:gd name="T48" fmla="*/ 11 w 175"/>
                <a:gd name="T49" fmla="*/ 10 h 192"/>
                <a:gd name="T50" fmla="*/ 13 w 175"/>
                <a:gd name="T51" fmla="*/ 8 h 192"/>
                <a:gd name="T52" fmla="*/ 11 w 175"/>
                <a:gd name="T53" fmla="*/ 8 h 192"/>
                <a:gd name="T54" fmla="*/ 9 w 175"/>
                <a:gd name="T55" fmla="*/ 10 h 192"/>
                <a:gd name="T56" fmla="*/ 13 w 175"/>
                <a:gd name="T57" fmla="*/ 0 h 192"/>
                <a:gd name="T58" fmla="*/ 9 w 175"/>
                <a:gd name="T59" fmla="*/ 2 h 192"/>
                <a:gd name="T60" fmla="*/ 3 w 175"/>
                <a:gd name="T61" fmla="*/ 14 h 192"/>
                <a:gd name="T62" fmla="*/ 3 w 175"/>
                <a:gd name="T63" fmla="*/ 15 h 192"/>
                <a:gd name="T64" fmla="*/ 0 w 175"/>
                <a:gd name="T65" fmla="*/ 18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92"/>
                <a:gd name="T101" fmla="*/ 175 w 175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92">
                  <a:moveTo>
                    <a:pt x="0" y="144"/>
                  </a:moveTo>
                  <a:lnTo>
                    <a:pt x="0" y="144"/>
                  </a:lnTo>
                  <a:lnTo>
                    <a:pt x="0" y="160"/>
                  </a:lnTo>
                  <a:lnTo>
                    <a:pt x="17" y="160"/>
                  </a:lnTo>
                  <a:lnTo>
                    <a:pt x="104" y="160"/>
                  </a:lnTo>
                  <a:lnTo>
                    <a:pt x="104" y="175"/>
                  </a:lnTo>
                  <a:lnTo>
                    <a:pt x="86" y="175"/>
                  </a:lnTo>
                  <a:lnTo>
                    <a:pt x="104" y="175"/>
                  </a:lnTo>
                  <a:lnTo>
                    <a:pt x="121" y="160"/>
                  </a:lnTo>
                  <a:lnTo>
                    <a:pt x="140" y="160"/>
                  </a:lnTo>
                  <a:lnTo>
                    <a:pt x="140" y="175"/>
                  </a:lnTo>
                  <a:lnTo>
                    <a:pt x="157" y="175"/>
                  </a:lnTo>
                  <a:lnTo>
                    <a:pt x="157" y="192"/>
                  </a:lnTo>
                  <a:lnTo>
                    <a:pt x="175" y="192"/>
                  </a:lnTo>
                  <a:lnTo>
                    <a:pt x="175" y="160"/>
                  </a:lnTo>
                  <a:lnTo>
                    <a:pt x="157" y="160"/>
                  </a:lnTo>
                  <a:lnTo>
                    <a:pt x="175" y="144"/>
                  </a:lnTo>
                  <a:lnTo>
                    <a:pt x="157" y="160"/>
                  </a:lnTo>
                  <a:lnTo>
                    <a:pt x="140" y="144"/>
                  </a:lnTo>
                  <a:lnTo>
                    <a:pt x="175" y="112"/>
                  </a:lnTo>
                  <a:lnTo>
                    <a:pt x="157" y="127"/>
                  </a:lnTo>
                  <a:lnTo>
                    <a:pt x="140" y="112"/>
                  </a:lnTo>
                  <a:lnTo>
                    <a:pt x="157" y="96"/>
                  </a:lnTo>
                  <a:lnTo>
                    <a:pt x="104" y="96"/>
                  </a:lnTo>
                  <a:lnTo>
                    <a:pt x="86" y="79"/>
                  </a:lnTo>
                  <a:lnTo>
                    <a:pt x="104" y="64"/>
                  </a:lnTo>
                  <a:lnTo>
                    <a:pt x="86" y="64"/>
                  </a:lnTo>
                  <a:lnTo>
                    <a:pt x="69" y="79"/>
                  </a:lnTo>
                  <a:lnTo>
                    <a:pt x="104" y="0"/>
                  </a:lnTo>
                  <a:lnTo>
                    <a:pt x="69" y="16"/>
                  </a:lnTo>
                  <a:lnTo>
                    <a:pt x="17" y="112"/>
                  </a:lnTo>
                  <a:lnTo>
                    <a:pt x="17" y="127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auto">
            <a:xfrm>
              <a:off x="689318" y="2860646"/>
              <a:ext cx="45866" cy="27353"/>
            </a:xfrm>
            <a:custGeom>
              <a:avLst/>
              <a:gdLst>
                <a:gd name="T0" fmla="*/ 0 w 52"/>
                <a:gd name="T1" fmla="*/ 2 h 33"/>
                <a:gd name="T2" fmla="*/ 0 w 52"/>
                <a:gd name="T3" fmla="*/ 2 h 33"/>
                <a:gd name="T4" fmla="*/ 5 w 52"/>
                <a:gd name="T5" fmla="*/ 4 h 33"/>
                <a:gd name="T6" fmla="*/ 7 w 52"/>
                <a:gd name="T7" fmla="*/ 2 h 33"/>
                <a:gd name="T8" fmla="*/ 5 w 52"/>
                <a:gd name="T9" fmla="*/ 0 h 33"/>
                <a:gd name="T10" fmla="*/ 0 w 52"/>
                <a:gd name="T11" fmla="*/ 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52" y="18"/>
                  </a:lnTo>
                  <a:lnTo>
                    <a:pt x="3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auto">
            <a:xfrm>
              <a:off x="996264" y="2942705"/>
              <a:ext cx="75855" cy="68383"/>
            </a:xfrm>
            <a:custGeom>
              <a:avLst/>
              <a:gdLst>
                <a:gd name="T0" fmla="*/ 0 w 87"/>
                <a:gd name="T1" fmla="*/ 8 h 81"/>
                <a:gd name="T2" fmla="*/ 0 w 87"/>
                <a:gd name="T3" fmla="*/ 8 h 81"/>
                <a:gd name="T4" fmla="*/ 2 w 87"/>
                <a:gd name="T5" fmla="*/ 10 h 81"/>
                <a:gd name="T6" fmla="*/ 6 w 87"/>
                <a:gd name="T7" fmla="*/ 6 h 81"/>
                <a:gd name="T8" fmla="*/ 8 w 87"/>
                <a:gd name="T9" fmla="*/ 6 h 81"/>
                <a:gd name="T10" fmla="*/ 8 w 87"/>
                <a:gd name="T11" fmla="*/ 4 h 81"/>
                <a:gd name="T12" fmla="*/ 6 w 87"/>
                <a:gd name="T13" fmla="*/ 4 h 81"/>
                <a:gd name="T14" fmla="*/ 10 w 87"/>
                <a:gd name="T15" fmla="*/ 2 h 81"/>
                <a:gd name="T16" fmla="*/ 8 w 87"/>
                <a:gd name="T17" fmla="*/ 0 h 81"/>
                <a:gd name="T18" fmla="*/ 0 w 87"/>
                <a:gd name="T19" fmla="*/ 8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81"/>
                <a:gd name="T32" fmla="*/ 87 w 8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81">
                  <a:moveTo>
                    <a:pt x="0" y="66"/>
                  </a:moveTo>
                  <a:lnTo>
                    <a:pt x="0" y="66"/>
                  </a:lnTo>
                  <a:lnTo>
                    <a:pt x="17" y="81"/>
                  </a:lnTo>
                  <a:lnTo>
                    <a:pt x="52" y="48"/>
                  </a:lnTo>
                  <a:lnTo>
                    <a:pt x="69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87" y="18"/>
                  </a:lnTo>
                  <a:lnTo>
                    <a:pt x="69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auto">
            <a:xfrm>
              <a:off x="1529010" y="3106824"/>
              <a:ext cx="47630" cy="82059"/>
            </a:xfrm>
            <a:custGeom>
              <a:avLst/>
              <a:gdLst>
                <a:gd name="T0" fmla="*/ 0 w 54"/>
                <a:gd name="T1" fmla="*/ 0 h 96"/>
                <a:gd name="T2" fmla="*/ 0 w 54"/>
                <a:gd name="T3" fmla="*/ 0 h 96"/>
                <a:gd name="T4" fmla="*/ 0 w 54"/>
                <a:gd name="T5" fmla="*/ 5 h 96"/>
                <a:gd name="T6" fmla="*/ 3 w 54"/>
                <a:gd name="T7" fmla="*/ 11 h 96"/>
                <a:gd name="T8" fmla="*/ 7 w 54"/>
                <a:gd name="T9" fmla="*/ 12 h 96"/>
                <a:gd name="T10" fmla="*/ 3 w 54"/>
                <a:gd name="T11" fmla="*/ 9 h 96"/>
                <a:gd name="T12" fmla="*/ 5 w 54"/>
                <a:gd name="T13" fmla="*/ 6 h 96"/>
                <a:gd name="T14" fmla="*/ 3 w 54"/>
                <a:gd name="T15" fmla="*/ 5 h 96"/>
                <a:gd name="T16" fmla="*/ 5 w 54"/>
                <a:gd name="T17" fmla="*/ 0 h 96"/>
                <a:gd name="T18" fmla="*/ 0 w 54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96"/>
                <a:gd name="T32" fmla="*/ 54 w 54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96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9" y="81"/>
                  </a:lnTo>
                  <a:lnTo>
                    <a:pt x="54" y="96"/>
                  </a:lnTo>
                  <a:lnTo>
                    <a:pt x="19" y="65"/>
                  </a:lnTo>
                  <a:lnTo>
                    <a:pt x="36" y="48"/>
                  </a:lnTo>
                  <a:lnTo>
                    <a:pt x="19" y="33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auto">
            <a:xfrm>
              <a:off x="1638381" y="3229912"/>
              <a:ext cx="123484" cy="82059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2 w 140"/>
                <a:gd name="T5" fmla="*/ 5 h 96"/>
                <a:gd name="T6" fmla="*/ 6 w 140"/>
                <a:gd name="T7" fmla="*/ 6 h 96"/>
                <a:gd name="T8" fmla="*/ 10 w 140"/>
                <a:gd name="T9" fmla="*/ 9 h 96"/>
                <a:gd name="T10" fmla="*/ 10 w 140"/>
                <a:gd name="T11" fmla="*/ 11 h 96"/>
                <a:gd name="T12" fmla="*/ 15 w 140"/>
                <a:gd name="T13" fmla="*/ 12 h 96"/>
                <a:gd name="T14" fmla="*/ 18 w 140"/>
                <a:gd name="T15" fmla="*/ 12 h 96"/>
                <a:gd name="T16" fmla="*/ 9 w 140"/>
                <a:gd name="T17" fmla="*/ 3 h 96"/>
                <a:gd name="T18" fmla="*/ 2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auto">
            <a:xfrm>
              <a:off x="1638381" y="3229912"/>
              <a:ext cx="123484" cy="82059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2 w 140"/>
                <a:gd name="T5" fmla="*/ 5 h 96"/>
                <a:gd name="T6" fmla="*/ 6 w 140"/>
                <a:gd name="T7" fmla="*/ 6 h 96"/>
                <a:gd name="T8" fmla="*/ 10 w 140"/>
                <a:gd name="T9" fmla="*/ 9 h 96"/>
                <a:gd name="T10" fmla="*/ 10 w 140"/>
                <a:gd name="T11" fmla="*/ 11 h 96"/>
                <a:gd name="T12" fmla="*/ 15 w 140"/>
                <a:gd name="T13" fmla="*/ 12 h 96"/>
                <a:gd name="T14" fmla="*/ 18 w 140"/>
                <a:gd name="T15" fmla="*/ 12 h 96"/>
                <a:gd name="T16" fmla="*/ 9 w 140"/>
                <a:gd name="T17" fmla="*/ 3 h 96"/>
                <a:gd name="T18" fmla="*/ 2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1" name="Line 319"/>
            <p:cNvSpPr>
              <a:spLocks noChangeShapeType="1"/>
            </p:cNvSpPr>
            <p:nvPr/>
          </p:nvSpPr>
          <p:spPr bwMode="auto">
            <a:xfrm flipV="1">
              <a:off x="668149" y="3141015"/>
              <a:ext cx="15877" cy="54706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auto">
            <a:xfrm>
              <a:off x="689318" y="3122210"/>
              <a:ext cx="31753" cy="11967"/>
            </a:xfrm>
            <a:custGeom>
              <a:avLst/>
              <a:gdLst>
                <a:gd name="T0" fmla="*/ 0 w 34"/>
                <a:gd name="T1" fmla="*/ 1 h 16"/>
                <a:gd name="T2" fmla="*/ 0 w 34"/>
                <a:gd name="T3" fmla="*/ 1 h 16"/>
                <a:gd name="T4" fmla="*/ 5 w 34"/>
                <a:gd name="T5" fmla="*/ 1 h 16"/>
                <a:gd name="T6" fmla="*/ 5 w 34"/>
                <a:gd name="T7" fmla="*/ 0 h 16"/>
                <a:gd name="T8" fmla="*/ 3 w 34"/>
                <a:gd name="T9" fmla="*/ 0 h 16"/>
                <a:gd name="T10" fmla="*/ 3 w 34"/>
                <a:gd name="T11" fmla="*/ 1 h 16"/>
                <a:gd name="T12" fmla="*/ 0 w 34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6"/>
                <a:gd name="T23" fmla="*/ 34 w 3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6">
                  <a:moveTo>
                    <a:pt x="0" y="16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3" name="Line 321"/>
            <p:cNvSpPr>
              <a:spLocks noChangeShapeType="1"/>
            </p:cNvSpPr>
            <p:nvPr/>
          </p:nvSpPr>
          <p:spPr bwMode="auto">
            <a:xfrm>
              <a:off x="3065505" y="4248814"/>
              <a:ext cx="17641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4" name="Line 322"/>
            <p:cNvSpPr>
              <a:spLocks noChangeShapeType="1"/>
            </p:cNvSpPr>
            <p:nvPr/>
          </p:nvSpPr>
          <p:spPr bwMode="auto">
            <a:xfrm>
              <a:off x="3264843" y="4194108"/>
              <a:ext cx="15877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5" name="Line 323"/>
            <p:cNvSpPr>
              <a:spLocks noChangeShapeType="1"/>
            </p:cNvSpPr>
            <p:nvPr/>
          </p:nvSpPr>
          <p:spPr bwMode="auto">
            <a:xfrm>
              <a:off x="2836177" y="3920577"/>
              <a:ext cx="33517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auto">
            <a:xfrm>
              <a:off x="2860874" y="3900063"/>
              <a:ext cx="15877" cy="27353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3 w 17"/>
                <a:gd name="T5" fmla="*/ 2 h 31"/>
                <a:gd name="T6" fmla="*/ 3 w 17"/>
                <a:gd name="T7" fmla="*/ 4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auto">
            <a:xfrm>
              <a:off x="2860874" y="3900063"/>
              <a:ext cx="15877" cy="27353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3 w 17"/>
                <a:gd name="T5" fmla="*/ 2 h 31"/>
                <a:gd name="T6" fmla="*/ 3 w 17"/>
                <a:gd name="T7" fmla="*/ 4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2876750" y="3927416"/>
              <a:ext cx="14112" cy="2735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2 w 17"/>
                <a:gd name="T5" fmla="*/ 2 h 32"/>
                <a:gd name="T6" fmla="*/ 2 w 17"/>
                <a:gd name="T7" fmla="*/ 4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2876750" y="3927416"/>
              <a:ext cx="14112" cy="2735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2 w 17"/>
                <a:gd name="T5" fmla="*/ 2 h 32"/>
                <a:gd name="T6" fmla="*/ 2 w 17"/>
                <a:gd name="T7" fmla="*/ 4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2936728" y="3995798"/>
              <a:ext cx="15877" cy="13677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2 w 18"/>
                <a:gd name="T5" fmla="*/ 2 h 16"/>
                <a:gd name="T6" fmla="*/ 0 w 18"/>
                <a:gd name="T7" fmla="*/ 2 h 16"/>
                <a:gd name="T8" fmla="*/ 0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6"/>
                <a:gd name="T17" fmla="*/ 18 w 1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6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auto">
            <a:xfrm>
              <a:off x="2936728" y="3995798"/>
              <a:ext cx="15877" cy="13677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2 w 18"/>
                <a:gd name="T5" fmla="*/ 2 h 16"/>
                <a:gd name="T6" fmla="*/ 0 w 18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6"/>
                <a:gd name="T14" fmla="*/ 18 w 1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6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2984358" y="4023152"/>
              <a:ext cx="28225" cy="0"/>
            </a:xfrm>
            <a:custGeom>
              <a:avLst/>
              <a:gdLst>
                <a:gd name="T0" fmla="*/ 0 w 33"/>
                <a:gd name="T1" fmla="*/ 0 w 33"/>
                <a:gd name="T2" fmla="*/ 1 w 33"/>
                <a:gd name="T3" fmla="*/ 4 w 3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3"/>
                <a:gd name="T9" fmla="*/ 33 w 3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3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3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3" name="Line 331"/>
            <p:cNvSpPr>
              <a:spLocks noChangeShapeType="1"/>
            </p:cNvSpPr>
            <p:nvPr/>
          </p:nvSpPr>
          <p:spPr bwMode="auto">
            <a:xfrm>
              <a:off x="2915560" y="3975284"/>
              <a:ext cx="12348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4" name="Line 332"/>
            <p:cNvSpPr>
              <a:spLocks noChangeShapeType="1"/>
            </p:cNvSpPr>
            <p:nvPr/>
          </p:nvSpPr>
          <p:spPr bwMode="auto">
            <a:xfrm flipV="1">
              <a:off x="2915560" y="3688076"/>
              <a:ext cx="12348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auto">
            <a:xfrm>
              <a:off x="5771571" y="1812681"/>
              <a:ext cx="172878" cy="47868"/>
            </a:xfrm>
            <a:custGeom>
              <a:avLst/>
              <a:gdLst>
                <a:gd name="T0" fmla="*/ 21 w 196"/>
                <a:gd name="T1" fmla="*/ 3 h 56"/>
                <a:gd name="T2" fmla="*/ 18 w 196"/>
                <a:gd name="T3" fmla="*/ 3 h 56"/>
                <a:gd name="T4" fmla="*/ 15 w 196"/>
                <a:gd name="T5" fmla="*/ 3 h 56"/>
                <a:gd name="T6" fmla="*/ 15 w 196"/>
                <a:gd name="T7" fmla="*/ 5 h 56"/>
                <a:gd name="T8" fmla="*/ 13 w 196"/>
                <a:gd name="T9" fmla="*/ 7 h 56"/>
                <a:gd name="T10" fmla="*/ 13 w 196"/>
                <a:gd name="T11" fmla="*/ 5 h 56"/>
                <a:gd name="T12" fmla="*/ 12 w 196"/>
                <a:gd name="T13" fmla="*/ 5 h 56"/>
                <a:gd name="T14" fmla="*/ 10 w 196"/>
                <a:gd name="T15" fmla="*/ 3 h 56"/>
                <a:gd name="T16" fmla="*/ 12 w 196"/>
                <a:gd name="T17" fmla="*/ 3 h 56"/>
                <a:gd name="T18" fmla="*/ 13 w 196"/>
                <a:gd name="T19" fmla="*/ 3 h 56"/>
                <a:gd name="T20" fmla="*/ 12 w 196"/>
                <a:gd name="T21" fmla="*/ 3 h 56"/>
                <a:gd name="T22" fmla="*/ 10 w 196"/>
                <a:gd name="T23" fmla="*/ 3 h 56"/>
                <a:gd name="T24" fmla="*/ 12 w 196"/>
                <a:gd name="T25" fmla="*/ 3 h 56"/>
                <a:gd name="T26" fmla="*/ 10 w 196"/>
                <a:gd name="T27" fmla="*/ 0 h 56"/>
                <a:gd name="T28" fmla="*/ 6 w 196"/>
                <a:gd name="T29" fmla="*/ 3 h 56"/>
                <a:gd name="T30" fmla="*/ 5 w 196"/>
                <a:gd name="T31" fmla="*/ 3 h 56"/>
                <a:gd name="T32" fmla="*/ 3 w 196"/>
                <a:gd name="T33" fmla="*/ 3 h 56"/>
                <a:gd name="T34" fmla="*/ 0 w 196"/>
                <a:gd name="T35" fmla="*/ 3 h 56"/>
                <a:gd name="T36" fmla="*/ 3 w 196"/>
                <a:gd name="T37" fmla="*/ 0 h 56"/>
                <a:gd name="T38" fmla="*/ 6 w 196"/>
                <a:gd name="T39" fmla="*/ 0 h 56"/>
                <a:gd name="T40" fmla="*/ 12 w 196"/>
                <a:gd name="T41" fmla="*/ 0 h 56"/>
                <a:gd name="T42" fmla="*/ 13 w 196"/>
                <a:gd name="T43" fmla="*/ 0 h 56"/>
                <a:gd name="T44" fmla="*/ 18 w 196"/>
                <a:gd name="T45" fmla="*/ 0 h 56"/>
                <a:gd name="T46" fmla="*/ 21 w 196"/>
                <a:gd name="T47" fmla="*/ 0 h 56"/>
                <a:gd name="T48" fmla="*/ 23 w 196"/>
                <a:gd name="T49" fmla="*/ 0 h 56"/>
                <a:gd name="T50" fmla="*/ 25 w 196"/>
                <a:gd name="T51" fmla="*/ 0 h 56"/>
                <a:gd name="T52" fmla="*/ 25 w 196"/>
                <a:gd name="T53" fmla="*/ 3 h 56"/>
                <a:gd name="T54" fmla="*/ 23 w 196"/>
                <a:gd name="T55" fmla="*/ 3 h 56"/>
                <a:gd name="T56" fmla="*/ 21 w 196"/>
                <a:gd name="T57" fmla="*/ 3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56"/>
                <a:gd name="T89" fmla="*/ 196 w 19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56">
                  <a:moveTo>
                    <a:pt x="161" y="17"/>
                  </a:moveTo>
                  <a:lnTo>
                    <a:pt x="144" y="17"/>
                  </a:lnTo>
                  <a:lnTo>
                    <a:pt x="125" y="17"/>
                  </a:lnTo>
                  <a:lnTo>
                    <a:pt x="125" y="37"/>
                  </a:lnTo>
                  <a:lnTo>
                    <a:pt x="107" y="56"/>
                  </a:lnTo>
                  <a:lnTo>
                    <a:pt x="107" y="37"/>
                  </a:lnTo>
                  <a:lnTo>
                    <a:pt x="90" y="3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107" y="17"/>
                  </a:lnTo>
                  <a:lnTo>
                    <a:pt x="90" y="1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73" y="0"/>
                  </a:lnTo>
                  <a:lnTo>
                    <a:pt x="54" y="17"/>
                  </a:lnTo>
                  <a:lnTo>
                    <a:pt x="36" y="17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44" y="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196" y="17"/>
                  </a:lnTo>
                  <a:lnTo>
                    <a:pt x="178" y="17"/>
                  </a:lnTo>
                  <a:lnTo>
                    <a:pt x="161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6023831" y="1749427"/>
              <a:ext cx="97023" cy="78640"/>
            </a:xfrm>
            <a:custGeom>
              <a:avLst/>
              <a:gdLst>
                <a:gd name="T0" fmla="*/ 12 w 109"/>
                <a:gd name="T1" fmla="*/ 10 h 92"/>
                <a:gd name="T2" fmla="*/ 10 w 109"/>
                <a:gd name="T3" fmla="*/ 10 h 92"/>
                <a:gd name="T4" fmla="*/ 7 w 109"/>
                <a:gd name="T5" fmla="*/ 12 h 92"/>
                <a:gd name="T6" fmla="*/ 5 w 109"/>
                <a:gd name="T7" fmla="*/ 12 h 92"/>
                <a:gd name="T8" fmla="*/ 0 w 109"/>
                <a:gd name="T9" fmla="*/ 10 h 92"/>
                <a:gd name="T10" fmla="*/ 0 w 109"/>
                <a:gd name="T11" fmla="*/ 7 h 92"/>
                <a:gd name="T12" fmla="*/ 3 w 109"/>
                <a:gd name="T13" fmla="*/ 7 h 92"/>
                <a:gd name="T14" fmla="*/ 7 w 109"/>
                <a:gd name="T15" fmla="*/ 7 h 92"/>
                <a:gd name="T16" fmla="*/ 7 w 109"/>
                <a:gd name="T17" fmla="*/ 5 h 92"/>
                <a:gd name="T18" fmla="*/ 5 w 109"/>
                <a:gd name="T19" fmla="*/ 7 h 92"/>
                <a:gd name="T20" fmla="*/ 5 w 109"/>
                <a:gd name="T21" fmla="*/ 5 h 92"/>
                <a:gd name="T22" fmla="*/ 7 w 109"/>
                <a:gd name="T23" fmla="*/ 5 h 92"/>
                <a:gd name="T24" fmla="*/ 10 w 109"/>
                <a:gd name="T25" fmla="*/ 5 h 92"/>
                <a:gd name="T26" fmla="*/ 12 w 109"/>
                <a:gd name="T27" fmla="*/ 3 h 92"/>
                <a:gd name="T28" fmla="*/ 14 w 109"/>
                <a:gd name="T29" fmla="*/ 3 h 92"/>
                <a:gd name="T30" fmla="*/ 14 w 109"/>
                <a:gd name="T31" fmla="*/ 0 h 92"/>
                <a:gd name="T32" fmla="*/ 14 w 109"/>
                <a:gd name="T33" fmla="*/ 3 h 92"/>
                <a:gd name="T34" fmla="*/ 14 w 109"/>
                <a:gd name="T35" fmla="*/ 5 h 92"/>
                <a:gd name="T36" fmla="*/ 12 w 109"/>
                <a:gd name="T37" fmla="*/ 5 h 92"/>
                <a:gd name="T38" fmla="*/ 10 w 109"/>
                <a:gd name="T39" fmla="*/ 5 h 92"/>
                <a:gd name="T40" fmla="*/ 7 w 109"/>
                <a:gd name="T41" fmla="*/ 7 h 92"/>
                <a:gd name="T42" fmla="*/ 10 w 109"/>
                <a:gd name="T43" fmla="*/ 7 h 92"/>
                <a:gd name="T44" fmla="*/ 14 w 109"/>
                <a:gd name="T45" fmla="*/ 7 h 92"/>
                <a:gd name="T46" fmla="*/ 14 w 109"/>
                <a:gd name="T47" fmla="*/ 10 h 92"/>
                <a:gd name="T48" fmla="*/ 12 w 109"/>
                <a:gd name="T49" fmla="*/ 10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92"/>
                <a:gd name="T77" fmla="*/ 109 w 109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92">
                  <a:moveTo>
                    <a:pt x="90" y="73"/>
                  </a:moveTo>
                  <a:lnTo>
                    <a:pt x="73" y="73"/>
                  </a:lnTo>
                  <a:lnTo>
                    <a:pt x="54" y="92"/>
                  </a:lnTo>
                  <a:lnTo>
                    <a:pt x="36" y="92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19" y="56"/>
                  </a:lnTo>
                  <a:lnTo>
                    <a:pt x="54" y="56"/>
                  </a:lnTo>
                  <a:lnTo>
                    <a:pt x="54" y="37"/>
                  </a:lnTo>
                  <a:lnTo>
                    <a:pt x="36" y="56"/>
                  </a:lnTo>
                  <a:lnTo>
                    <a:pt x="36" y="37"/>
                  </a:lnTo>
                  <a:lnTo>
                    <a:pt x="54" y="37"/>
                  </a:lnTo>
                  <a:lnTo>
                    <a:pt x="73" y="37"/>
                  </a:lnTo>
                  <a:lnTo>
                    <a:pt x="90" y="20"/>
                  </a:lnTo>
                  <a:lnTo>
                    <a:pt x="109" y="20"/>
                  </a:lnTo>
                  <a:lnTo>
                    <a:pt x="109" y="0"/>
                  </a:lnTo>
                  <a:lnTo>
                    <a:pt x="109" y="20"/>
                  </a:lnTo>
                  <a:lnTo>
                    <a:pt x="109" y="37"/>
                  </a:lnTo>
                  <a:lnTo>
                    <a:pt x="90" y="37"/>
                  </a:lnTo>
                  <a:lnTo>
                    <a:pt x="73" y="37"/>
                  </a:lnTo>
                  <a:lnTo>
                    <a:pt x="54" y="56"/>
                  </a:lnTo>
                  <a:lnTo>
                    <a:pt x="73" y="56"/>
                  </a:lnTo>
                  <a:lnTo>
                    <a:pt x="109" y="56"/>
                  </a:lnTo>
                  <a:lnTo>
                    <a:pt x="109" y="73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4984801" y="1860549"/>
              <a:ext cx="314002" cy="174376"/>
            </a:xfrm>
            <a:custGeom>
              <a:avLst/>
              <a:gdLst>
                <a:gd name="T0" fmla="*/ 35 w 357"/>
                <a:gd name="T1" fmla="*/ 19 h 203"/>
                <a:gd name="T2" fmla="*/ 31 w 357"/>
                <a:gd name="T3" fmla="*/ 19 h 203"/>
                <a:gd name="T4" fmla="*/ 33 w 357"/>
                <a:gd name="T5" fmla="*/ 16 h 203"/>
                <a:gd name="T6" fmla="*/ 31 w 357"/>
                <a:gd name="T7" fmla="*/ 12 h 203"/>
                <a:gd name="T8" fmla="*/ 31 w 357"/>
                <a:gd name="T9" fmla="*/ 12 h 203"/>
                <a:gd name="T10" fmla="*/ 26 w 357"/>
                <a:gd name="T11" fmla="*/ 12 h 203"/>
                <a:gd name="T12" fmla="*/ 24 w 357"/>
                <a:gd name="T13" fmla="*/ 19 h 203"/>
                <a:gd name="T14" fmla="*/ 22 w 357"/>
                <a:gd name="T15" fmla="*/ 23 h 203"/>
                <a:gd name="T16" fmla="*/ 20 w 357"/>
                <a:gd name="T17" fmla="*/ 26 h 203"/>
                <a:gd name="T18" fmla="*/ 13 w 357"/>
                <a:gd name="T19" fmla="*/ 23 h 203"/>
                <a:gd name="T20" fmla="*/ 13 w 357"/>
                <a:gd name="T21" fmla="*/ 19 h 203"/>
                <a:gd name="T22" fmla="*/ 17 w 357"/>
                <a:gd name="T23" fmla="*/ 19 h 203"/>
                <a:gd name="T24" fmla="*/ 13 w 357"/>
                <a:gd name="T25" fmla="*/ 19 h 203"/>
                <a:gd name="T26" fmla="*/ 8 w 357"/>
                <a:gd name="T27" fmla="*/ 19 h 203"/>
                <a:gd name="T28" fmla="*/ 11 w 357"/>
                <a:gd name="T29" fmla="*/ 14 h 203"/>
                <a:gd name="T30" fmla="*/ 15 w 357"/>
                <a:gd name="T31" fmla="*/ 14 h 203"/>
                <a:gd name="T32" fmla="*/ 17 w 357"/>
                <a:gd name="T33" fmla="*/ 12 h 203"/>
                <a:gd name="T34" fmla="*/ 13 w 357"/>
                <a:gd name="T35" fmla="*/ 12 h 203"/>
                <a:gd name="T36" fmla="*/ 8 w 357"/>
                <a:gd name="T37" fmla="*/ 14 h 203"/>
                <a:gd name="T38" fmla="*/ 6 w 357"/>
                <a:gd name="T39" fmla="*/ 12 h 203"/>
                <a:gd name="T40" fmla="*/ 6 w 357"/>
                <a:gd name="T41" fmla="*/ 12 h 203"/>
                <a:gd name="T42" fmla="*/ 2 w 357"/>
                <a:gd name="T43" fmla="*/ 10 h 203"/>
                <a:gd name="T44" fmla="*/ 0 w 357"/>
                <a:gd name="T45" fmla="*/ 7 h 203"/>
                <a:gd name="T46" fmla="*/ 0 w 357"/>
                <a:gd name="T47" fmla="*/ 3 h 203"/>
                <a:gd name="T48" fmla="*/ 4 w 357"/>
                <a:gd name="T49" fmla="*/ 3 h 203"/>
                <a:gd name="T50" fmla="*/ 8 w 357"/>
                <a:gd name="T51" fmla="*/ 3 h 203"/>
                <a:gd name="T52" fmla="*/ 8 w 357"/>
                <a:gd name="T53" fmla="*/ 3 h 203"/>
                <a:gd name="T54" fmla="*/ 8 w 357"/>
                <a:gd name="T55" fmla="*/ 5 h 203"/>
                <a:gd name="T56" fmla="*/ 11 w 357"/>
                <a:gd name="T57" fmla="*/ 3 h 203"/>
                <a:gd name="T58" fmla="*/ 15 w 357"/>
                <a:gd name="T59" fmla="*/ 5 h 203"/>
                <a:gd name="T60" fmla="*/ 15 w 357"/>
                <a:gd name="T61" fmla="*/ 5 h 203"/>
                <a:gd name="T62" fmla="*/ 15 w 357"/>
                <a:gd name="T63" fmla="*/ 0 h 203"/>
                <a:gd name="T64" fmla="*/ 20 w 357"/>
                <a:gd name="T65" fmla="*/ 0 h 203"/>
                <a:gd name="T66" fmla="*/ 22 w 357"/>
                <a:gd name="T67" fmla="*/ 3 h 203"/>
                <a:gd name="T68" fmla="*/ 26 w 357"/>
                <a:gd name="T69" fmla="*/ 3 h 203"/>
                <a:gd name="T70" fmla="*/ 26 w 357"/>
                <a:gd name="T71" fmla="*/ 7 h 203"/>
                <a:gd name="T72" fmla="*/ 35 w 357"/>
                <a:gd name="T73" fmla="*/ 12 h 203"/>
                <a:gd name="T74" fmla="*/ 40 w 357"/>
                <a:gd name="T75" fmla="*/ 12 h 203"/>
                <a:gd name="T76" fmla="*/ 44 w 357"/>
                <a:gd name="T77" fmla="*/ 19 h 203"/>
                <a:gd name="T78" fmla="*/ 40 w 357"/>
                <a:gd name="T79" fmla="*/ 21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7"/>
                <a:gd name="T121" fmla="*/ 0 h 203"/>
                <a:gd name="T122" fmla="*/ 357 w 357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7" h="203">
                  <a:moveTo>
                    <a:pt x="286" y="167"/>
                  </a:moveTo>
                  <a:lnTo>
                    <a:pt x="286" y="148"/>
                  </a:lnTo>
                  <a:lnTo>
                    <a:pt x="269" y="148"/>
                  </a:lnTo>
                  <a:lnTo>
                    <a:pt x="252" y="148"/>
                  </a:lnTo>
                  <a:lnTo>
                    <a:pt x="269" y="148"/>
                  </a:lnTo>
                  <a:lnTo>
                    <a:pt x="269" y="128"/>
                  </a:lnTo>
                  <a:lnTo>
                    <a:pt x="252" y="109"/>
                  </a:lnTo>
                  <a:lnTo>
                    <a:pt x="252" y="92"/>
                  </a:lnTo>
                  <a:lnTo>
                    <a:pt x="269" y="92"/>
                  </a:lnTo>
                  <a:lnTo>
                    <a:pt x="252" y="92"/>
                  </a:lnTo>
                  <a:lnTo>
                    <a:pt x="231" y="92"/>
                  </a:lnTo>
                  <a:lnTo>
                    <a:pt x="213" y="92"/>
                  </a:lnTo>
                  <a:lnTo>
                    <a:pt x="213" y="128"/>
                  </a:lnTo>
                  <a:lnTo>
                    <a:pt x="196" y="148"/>
                  </a:lnTo>
                  <a:lnTo>
                    <a:pt x="179" y="148"/>
                  </a:lnTo>
                  <a:lnTo>
                    <a:pt x="179" y="184"/>
                  </a:lnTo>
                  <a:lnTo>
                    <a:pt x="179" y="203"/>
                  </a:lnTo>
                  <a:lnTo>
                    <a:pt x="160" y="203"/>
                  </a:lnTo>
                  <a:lnTo>
                    <a:pt x="125" y="203"/>
                  </a:lnTo>
                  <a:lnTo>
                    <a:pt x="106" y="184"/>
                  </a:lnTo>
                  <a:lnTo>
                    <a:pt x="71" y="148"/>
                  </a:lnTo>
                  <a:lnTo>
                    <a:pt x="106" y="148"/>
                  </a:lnTo>
                  <a:lnTo>
                    <a:pt x="125" y="148"/>
                  </a:lnTo>
                  <a:lnTo>
                    <a:pt x="142" y="148"/>
                  </a:lnTo>
                  <a:lnTo>
                    <a:pt x="125" y="148"/>
                  </a:lnTo>
                  <a:lnTo>
                    <a:pt x="106" y="148"/>
                  </a:lnTo>
                  <a:lnTo>
                    <a:pt x="89" y="148"/>
                  </a:lnTo>
                  <a:lnTo>
                    <a:pt x="71" y="148"/>
                  </a:lnTo>
                  <a:lnTo>
                    <a:pt x="71" y="128"/>
                  </a:lnTo>
                  <a:lnTo>
                    <a:pt x="89" y="109"/>
                  </a:lnTo>
                  <a:lnTo>
                    <a:pt x="106" y="109"/>
                  </a:lnTo>
                  <a:lnTo>
                    <a:pt x="125" y="109"/>
                  </a:lnTo>
                  <a:lnTo>
                    <a:pt x="125" y="92"/>
                  </a:lnTo>
                  <a:lnTo>
                    <a:pt x="142" y="92"/>
                  </a:lnTo>
                  <a:lnTo>
                    <a:pt x="125" y="92"/>
                  </a:lnTo>
                  <a:lnTo>
                    <a:pt x="106" y="92"/>
                  </a:lnTo>
                  <a:lnTo>
                    <a:pt x="89" y="92"/>
                  </a:lnTo>
                  <a:lnTo>
                    <a:pt x="71" y="109"/>
                  </a:lnTo>
                  <a:lnTo>
                    <a:pt x="54" y="109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17" y="73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35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89" y="36"/>
                  </a:lnTo>
                  <a:lnTo>
                    <a:pt x="71" y="36"/>
                  </a:lnTo>
                  <a:lnTo>
                    <a:pt x="71" y="19"/>
                  </a:lnTo>
                  <a:lnTo>
                    <a:pt x="89" y="19"/>
                  </a:lnTo>
                  <a:lnTo>
                    <a:pt x="125" y="19"/>
                  </a:lnTo>
                  <a:lnTo>
                    <a:pt x="125" y="36"/>
                  </a:lnTo>
                  <a:lnTo>
                    <a:pt x="142" y="54"/>
                  </a:lnTo>
                  <a:lnTo>
                    <a:pt x="125" y="36"/>
                  </a:lnTo>
                  <a:lnTo>
                    <a:pt x="125" y="19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79" y="0"/>
                  </a:lnTo>
                  <a:lnTo>
                    <a:pt x="179" y="19"/>
                  </a:lnTo>
                  <a:lnTo>
                    <a:pt x="196" y="19"/>
                  </a:lnTo>
                  <a:lnTo>
                    <a:pt x="213" y="19"/>
                  </a:lnTo>
                  <a:lnTo>
                    <a:pt x="213" y="36"/>
                  </a:lnTo>
                  <a:lnTo>
                    <a:pt x="213" y="54"/>
                  </a:lnTo>
                  <a:lnTo>
                    <a:pt x="269" y="73"/>
                  </a:lnTo>
                  <a:lnTo>
                    <a:pt x="286" y="92"/>
                  </a:lnTo>
                  <a:lnTo>
                    <a:pt x="304" y="92"/>
                  </a:lnTo>
                  <a:lnTo>
                    <a:pt x="323" y="92"/>
                  </a:lnTo>
                  <a:lnTo>
                    <a:pt x="340" y="128"/>
                  </a:lnTo>
                  <a:lnTo>
                    <a:pt x="357" y="148"/>
                  </a:lnTo>
                  <a:lnTo>
                    <a:pt x="340" y="148"/>
                  </a:lnTo>
                  <a:lnTo>
                    <a:pt x="323" y="167"/>
                  </a:lnTo>
                  <a:lnTo>
                    <a:pt x="286" y="16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5143566" y="1828068"/>
              <a:ext cx="220507" cy="78640"/>
            </a:xfrm>
            <a:custGeom>
              <a:avLst/>
              <a:gdLst>
                <a:gd name="T0" fmla="*/ 32 w 249"/>
                <a:gd name="T1" fmla="*/ 4 h 93"/>
                <a:gd name="T2" fmla="*/ 27 w 249"/>
                <a:gd name="T3" fmla="*/ 7 h 93"/>
                <a:gd name="T4" fmla="*/ 23 w 249"/>
                <a:gd name="T5" fmla="*/ 9 h 93"/>
                <a:gd name="T6" fmla="*/ 18 w 249"/>
                <a:gd name="T7" fmla="*/ 11 h 93"/>
                <a:gd name="T8" fmla="*/ 16 w 249"/>
                <a:gd name="T9" fmla="*/ 11 h 93"/>
                <a:gd name="T10" fmla="*/ 16 w 249"/>
                <a:gd name="T11" fmla="*/ 9 h 93"/>
                <a:gd name="T12" fmla="*/ 14 w 249"/>
                <a:gd name="T13" fmla="*/ 9 h 93"/>
                <a:gd name="T14" fmla="*/ 9 w 249"/>
                <a:gd name="T15" fmla="*/ 9 h 93"/>
                <a:gd name="T16" fmla="*/ 7 w 249"/>
                <a:gd name="T17" fmla="*/ 9 h 93"/>
                <a:gd name="T18" fmla="*/ 5 w 249"/>
                <a:gd name="T19" fmla="*/ 7 h 93"/>
                <a:gd name="T20" fmla="*/ 7 w 249"/>
                <a:gd name="T21" fmla="*/ 7 h 93"/>
                <a:gd name="T22" fmla="*/ 9 w 249"/>
                <a:gd name="T23" fmla="*/ 7 h 93"/>
                <a:gd name="T24" fmla="*/ 12 w 249"/>
                <a:gd name="T25" fmla="*/ 7 h 93"/>
                <a:gd name="T26" fmla="*/ 9 w 249"/>
                <a:gd name="T27" fmla="*/ 7 h 93"/>
                <a:gd name="T28" fmla="*/ 7 w 249"/>
                <a:gd name="T29" fmla="*/ 7 h 93"/>
                <a:gd name="T30" fmla="*/ 5 w 249"/>
                <a:gd name="T31" fmla="*/ 7 h 93"/>
                <a:gd name="T32" fmla="*/ 3 w 249"/>
                <a:gd name="T33" fmla="*/ 4 h 93"/>
                <a:gd name="T34" fmla="*/ 0 w 249"/>
                <a:gd name="T35" fmla="*/ 2 h 93"/>
                <a:gd name="T36" fmla="*/ 0 w 249"/>
                <a:gd name="T37" fmla="*/ 0 h 93"/>
                <a:gd name="T38" fmla="*/ 3 w 249"/>
                <a:gd name="T39" fmla="*/ 0 h 93"/>
                <a:gd name="T40" fmla="*/ 5 w 249"/>
                <a:gd name="T41" fmla="*/ 2 h 93"/>
                <a:gd name="T42" fmla="*/ 5 w 249"/>
                <a:gd name="T43" fmla="*/ 0 h 93"/>
                <a:gd name="T44" fmla="*/ 7 w 249"/>
                <a:gd name="T45" fmla="*/ 0 h 93"/>
                <a:gd name="T46" fmla="*/ 9 w 249"/>
                <a:gd name="T47" fmla="*/ 0 h 93"/>
                <a:gd name="T48" fmla="*/ 14 w 249"/>
                <a:gd name="T49" fmla="*/ 2 h 93"/>
                <a:gd name="T50" fmla="*/ 16 w 249"/>
                <a:gd name="T51" fmla="*/ 0 h 93"/>
                <a:gd name="T52" fmla="*/ 18 w 249"/>
                <a:gd name="T53" fmla="*/ 0 h 93"/>
                <a:gd name="T54" fmla="*/ 18 w 249"/>
                <a:gd name="T55" fmla="*/ 2 h 93"/>
                <a:gd name="T56" fmla="*/ 21 w 249"/>
                <a:gd name="T57" fmla="*/ 2 h 93"/>
                <a:gd name="T58" fmla="*/ 21 w 249"/>
                <a:gd name="T59" fmla="*/ 0 h 93"/>
                <a:gd name="T60" fmla="*/ 23 w 249"/>
                <a:gd name="T61" fmla="*/ 0 h 93"/>
                <a:gd name="T62" fmla="*/ 25 w 249"/>
                <a:gd name="T63" fmla="*/ 0 h 93"/>
                <a:gd name="T64" fmla="*/ 27 w 249"/>
                <a:gd name="T65" fmla="*/ 0 h 93"/>
                <a:gd name="T66" fmla="*/ 27 w 249"/>
                <a:gd name="T67" fmla="*/ 2 h 93"/>
                <a:gd name="T68" fmla="*/ 29 w 249"/>
                <a:gd name="T69" fmla="*/ 2 h 93"/>
                <a:gd name="T70" fmla="*/ 32 w 249"/>
                <a:gd name="T71" fmla="*/ 4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93"/>
                <a:gd name="T110" fmla="*/ 249 w 249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93">
                  <a:moveTo>
                    <a:pt x="249" y="39"/>
                  </a:moveTo>
                  <a:lnTo>
                    <a:pt x="213" y="56"/>
                  </a:lnTo>
                  <a:lnTo>
                    <a:pt x="178" y="75"/>
                  </a:lnTo>
                  <a:lnTo>
                    <a:pt x="142" y="93"/>
                  </a:lnTo>
                  <a:lnTo>
                    <a:pt x="124" y="93"/>
                  </a:lnTo>
                  <a:lnTo>
                    <a:pt x="124" y="75"/>
                  </a:lnTo>
                  <a:lnTo>
                    <a:pt x="107" y="75"/>
                  </a:lnTo>
                  <a:lnTo>
                    <a:pt x="71" y="75"/>
                  </a:lnTo>
                  <a:lnTo>
                    <a:pt x="51" y="75"/>
                  </a:lnTo>
                  <a:lnTo>
                    <a:pt x="34" y="56"/>
                  </a:lnTo>
                  <a:lnTo>
                    <a:pt x="51" y="56"/>
                  </a:lnTo>
                  <a:lnTo>
                    <a:pt x="71" y="56"/>
                  </a:lnTo>
                  <a:lnTo>
                    <a:pt x="90" y="56"/>
                  </a:lnTo>
                  <a:lnTo>
                    <a:pt x="71" y="56"/>
                  </a:lnTo>
                  <a:lnTo>
                    <a:pt x="51" y="56"/>
                  </a:lnTo>
                  <a:lnTo>
                    <a:pt x="34" y="56"/>
                  </a:lnTo>
                  <a:lnTo>
                    <a:pt x="17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2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7" y="20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20"/>
                  </a:lnTo>
                  <a:lnTo>
                    <a:pt x="161" y="2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3" y="0"/>
                  </a:lnTo>
                  <a:lnTo>
                    <a:pt x="213" y="20"/>
                  </a:lnTo>
                  <a:lnTo>
                    <a:pt x="232" y="20"/>
                  </a:lnTo>
                  <a:lnTo>
                    <a:pt x="249" y="3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4967160" y="1922094"/>
              <a:ext cx="31753" cy="32482"/>
            </a:xfrm>
            <a:custGeom>
              <a:avLst/>
              <a:gdLst>
                <a:gd name="T0" fmla="*/ 2 w 36"/>
                <a:gd name="T1" fmla="*/ 0 h 36"/>
                <a:gd name="T2" fmla="*/ 2 w 36"/>
                <a:gd name="T3" fmla="*/ 3 h 36"/>
                <a:gd name="T4" fmla="*/ 5 w 36"/>
                <a:gd name="T5" fmla="*/ 5 h 36"/>
                <a:gd name="T6" fmla="*/ 2 w 36"/>
                <a:gd name="T7" fmla="*/ 3 h 36"/>
                <a:gd name="T8" fmla="*/ 0 w 36"/>
                <a:gd name="T9" fmla="*/ 3 h 36"/>
                <a:gd name="T10" fmla="*/ 2 w 3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>
                  <a:moveTo>
                    <a:pt x="19" y="0"/>
                  </a:moveTo>
                  <a:lnTo>
                    <a:pt x="19" y="19"/>
                  </a:lnTo>
                  <a:lnTo>
                    <a:pt x="36" y="36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4150401" y="2472574"/>
              <a:ext cx="234620" cy="88897"/>
            </a:xfrm>
            <a:custGeom>
              <a:avLst/>
              <a:gdLst>
                <a:gd name="T0" fmla="*/ 34 w 265"/>
                <a:gd name="T1" fmla="*/ 7 h 103"/>
                <a:gd name="T2" fmla="*/ 31 w 265"/>
                <a:gd name="T3" fmla="*/ 7 h 103"/>
                <a:gd name="T4" fmla="*/ 29 w 265"/>
                <a:gd name="T5" fmla="*/ 9 h 103"/>
                <a:gd name="T6" fmla="*/ 29 w 265"/>
                <a:gd name="T7" fmla="*/ 11 h 103"/>
                <a:gd name="T8" fmla="*/ 25 w 265"/>
                <a:gd name="T9" fmla="*/ 11 h 103"/>
                <a:gd name="T10" fmla="*/ 22 w 265"/>
                <a:gd name="T11" fmla="*/ 13 h 103"/>
                <a:gd name="T12" fmla="*/ 18 w 265"/>
                <a:gd name="T13" fmla="*/ 13 h 103"/>
                <a:gd name="T14" fmla="*/ 14 w 265"/>
                <a:gd name="T15" fmla="*/ 13 h 103"/>
                <a:gd name="T16" fmla="*/ 11 w 265"/>
                <a:gd name="T17" fmla="*/ 13 h 103"/>
                <a:gd name="T18" fmla="*/ 7 w 265"/>
                <a:gd name="T19" fmla="*/ 11 h 103"/>
                <a:gd name="T20" fmla="*/ 5 w 265"/>
                <a:gd name="T21" fmla="*/ 9 h 103"/>
                <a:gd name="T22" fmla="*/ 3 w 265"/>
                <a:gd name="T23" fmla="*/ 9 h 103"/>
                <a:gd name="T24" fmla="*/ 5 w 265"/>
                <a:gd name="T25" fmla="*/ 9 h 103"/>
                <a:gd name="T26" fmla="*/ 5 w 265"/>
                <a:gd name="T27" fmla="*/ 7 h 103"/>
                <a:gd name="T28" fmla="*/ 3 w 265"/>
                <a:gd name="T29" fmla="*/ 7 h 103"/>
                <a:gd name="T30" fmla="*/ 0 w 265"/>
                <a:gd name="T31" fmla="*/ 7 h 103"/>
                <a:gd name="T32" fmla="*/ 5 w 265"/>
                <a:gd name="T33" fmla="*/ 7 h 103"/>
                <a:gd name="T34" fmla="*/ 7 w 265"/>
                <a:gd name="T35" fmla="*/ 4 h 103"/>
                <a:gd name="T36" fmla="*/ 5 w 265"/>
                <a:gd name="T37" fmla="*/ 4 h 103"/>
                <a:gd name="T38" fmla="*/ 3 w 265"/>
                <a:gd name="T39" fmla="*/ 4 h 103"/>
                <a:gd name="T40" fmla="*/ 0 w 265"/>
                <a:gd name="T41" fmla="*/ 2 h 103"/>
                <a:gd name="T42" fmla="*/ 0 w 265"/>
                <a:gd name="T43" fmla="*/ 0 h 103"/>
                <a:gd name="T44" fmla="*/ 0 w 265"/>
                <a:gd name="T45" fmla="*/ 2 h 103"/>
                <a:gd name="T46" fmla="*/ 0 w 265"/>
                <a:gd name="T47" fmla="*/ 0 h 103"/>
                <a:gd name="T48" fmla="*/ 3 w 265"/>
                <a:gd name="T49" fmla="*/ 0 h 103"/>
                <a:gd name="T50" fmla="*/ 5 w 265"/>
                <a:gd name="T51" fmla="*/ 0 h 103"/>
                <a:gd name="T52" fmla="*/ 7 w 265"/>
                <a:gd name="T53" fmla="*/ 2 h 103"/>
                <a:gd name="T54" fmla="*/ 7 w 265"/>
                <a:gd name="T55" fmla="*/ 4 h 103"/>
                <a:gd name="T56" fmla="*/ 7 w 265"/>
                <a:gd name="T57" fmla="*/ 2 h 103"/>
                <a:gd name="T58" fmla="*/ 9 w 265"/>
                <a:gd name="T59" fmla="*/ 2 h 103"/>
                <a:gd name="T60" fmla="*/ 9 w 265"/>
                <a:gd name="T61" fmla="*/ 0 h 103"/>
                <a:gd name="T62" fmla="*/ 9 w 265"/>
                <a:gd name="T63" fmla="*/ 2 h 103"/>
                <a:gd name="T64" fmla="*/ 11 w 265"/>
                <a:gd name="T65" fmla="*/ 2 h 103"/>
                <a:gd name="T66" fmla="*/ 14 w 265"/>
                <a:gd name="T67" fmla="*/ 2 h 103"/>
                <a:gd name="T68" fmla="*/ 14 w 265"/>
                <a:gd name="T69" fmla="*/ 0 h 103"/>
                <a:gd name="T70" fmla="*/ 16 w 265"/>
                <a:gd name="T71" fmla="*/ 0 h 103"/>
                <a:gd name="T72" fmla="*/ 18 w 265"/>
                <a:gd name="T73" fmla="*/ 0 h 103"/>
                <a:gd name="T74" fmla="*/ 20 w 265"/>
                <a:gd name="T75" fmla="*/ 2 h 103"/>
                <a:gd name="T76" fmla="*/ 20 w 265"/>
                <a:gd name="T77" fmla="*/ 0 h 103"/>
                <a:gd name="T78" fmla="*/ 22 w 265"/>
                <a:gd name="T79" fmla="*/ 0 h 103"/>
                <a:gd name="T80" fmla="*/ 25 w 265"/>
                <a:gd name="T81" fmla="*/ 0 h 103"/>
                <a:gd name="T82" fmla="*/ 27 w 265"/>
                <a:gd name="T83" fmla="*/ 0 h 103"/>
                <a:gd name="T84" fmla="*/ 29 w 265"/>
                <a:gd name="T85" fmla="*/ 0 h 103"/>
                <a:gd name="T86" fmla="*/ 29 w 265"/>
                <a:gd name="T87" fmla="*/ 4 h 103"/>
                <a:gd name="T88" fmla="*/ 34 w 265"/>
                <a:gd name="T89" fmla="*/ 7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103"/>
                <a:gd name="T137" fmla="*/ 265 w 265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103">
                  <a:moveTo>
                    <a:pt x="265" y="49"/>
                  </a:moveTo>
                  <a:lnTo>
                    <a:pt x="245" y="49"/>
                  </a:lnTo>
                  <a:lnTo>
                    <a:pt x="228" y="69"/>
                  </a:lnTo>
                  <a:lnTo>
                    <a:pt x="228" y="86"/>
                  </a:lnTo>
                  <a:lnTo>
                    <a:pt x="194" y="86"/>
                  </a:lnTo>
                  <a:lnTo>
                    <a:pt x="176" y="103"/>
                  </a:lnTo>
                  <a:lnTo>
                    <a:pt x="140" y="103"/>
                  </a:lnTo>
                  <a:lnTo>
                    <a:pt x="105" y="103"/>
                  </a:lnTo>
                  <a:lnTo>
                    <a:pt x="88" y="103"/>
                  </a:lnTo>
                  <a:lnTo>
                    <a:pt x="53" y="86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34" y="49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3" y="32"/>
                  </a:lnTo>
                  <a:lnTo>
                    <a:pt x="34" y="32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3" y="15"/>
                  </a:lnTo>
                  <a:lnTo>
                    <a:pt x="53" y="32"/>
                  </a:lnTo>
                  <a:lnTo>
                    <a:pt x="53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88" y="15"/>
                  </a:lnTo>
                  <a:lnTo>
                    <a:pt x="105" y="15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140" y="0"/>
                  </a:lnTo>
                  <a:lnTo>
                    <a:pt x="159" y="15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28" y="32"/>
                  </a:lnTo>
                  <a:lnTo>
                    <a:pt x="265" y="4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1857125" y="2178529"/>
              <a:ext cx="448071" cy="205148"/>
            </a:xfrm>
            <a:custGeom>
              <a:avLst/>
              <a:gdLst>
                <a:gd name="T0" fmla="*/ 57 w 509"/>
                <a:gd name="T1" fmla="*/ 26 h 240"/>
                <a:gd name="T2" fmla="*/ 59 w 509"/>
                <a:gd name="T3" fmla="*/ 28 h 240"/>
                <a:gd name="T4" fmla="*/ 57 w 509"/>
                <a:gd name="T5" fmla="*/ 30 h 240"/>
                <a:gd name="T6" fmla="*/ 48 w 509"/>
                <a:gd name="T7" fmla="*/ 28 h 240"/>
                <a:gd name="T8" fmla="*/ 41 w 509"/>
                <a:gd name="T9" fmla="*/ 28 h 240"/>
                <a:gd name="T10" fmla="*/ 35 w 509"/>
                <a:gd name="T11" fmla="*/ 28 h 240"/>
                <a:gd name="T12" fmla="*/ 30 w 509"/>
                <a:gd name="T13" fmla="*/ 30 h 240"/>
                <a:gd name="T14" fmla="*/ 21 w 509"/>
                <a:gd name="T15" fmla="*/ 30 h 240"/>
                <a:gd name="T16" fmla="*/ 19 w 509"/>
                <a:gd name="T17" fmla="*/ 28 h 240"/>
                <a:gd name="T18" fmla="*/ 15 w 509"/>
                <a:gd name="T19" fmla="*/ 28 h 240"/>
                <a:gd name="T20" fmla="*/ 8 w 509"/>
                <a:gd name="T21" fmla="*/ 28 h 240"/>
                <a:gd name="T22" fmla="*/ 4 w 509"/>
                <a:gd name="T23" fmla="*/ 24 h 240"/>
                <a:gd name="T24" fmla="*/ 13 w 509"/>
                <a:gd name="T25" fmla="*/ 22 h 240"/>
                <a:gd name="T26" fmla="*/ 19 w 509"/>
                <a:gd name="T27" fmla="*/ 22 h 240"/>
                <a:gd name="T28" fmla="*/ 15 w 509"/>
                <a:gd name="T29" fmla="*/ 20 h 240"/>
                <a:gd name="T30" fmla="*/ 8 w 509"/>
                <a:gd name="T31" fmla="*/ 20 h 240"/>
                <a:gd name="T32" fmla="*/ 2 w 509"/>
                <a:gd name="T33" fmla="*/ 17 h 240"/>
                <a:gd name="T34" fmla="*/ 6 w 509"/>
                <a:gd name="T35" fmla="*/ 15 h 240"/>
                <a:gd name="T36" fmla="*/ 2 w 509"/>
                <a:gd name="T37" fmla="*/ 15 h 240"/>
                <a:gd name="T38" fmla="*/ 0 w 509"/>
                <a:gd name="T39" fmla="*/ 13 h 240"/>
                <a:gd name="T40" fmla="*/ 8 w 509"/>
                <a:gd name="T41" fmla="*/ 5 h 240"/>
                <a:gd name="T42" fmla="*/ 15 w 509"/>
                <a:gd name="T43" fmla="*/ 5 h 240"/>
                <a:gd name="T44" fmla="*/ 17 w 509"/>
                <a:gd name="T45" fmla="*/ 9 h 240"/>
                <a:gd name="T46" fmla="*/ 19 w 509"/>
                <a:gd name="T47" fmla="*/ 5 h 240"/>
                <a:gd name="T48" fmla="*/ 26 w 509"/>
                <a:gd name="T49" fmla="*/ 7 h 240"/>
                <a:gd name="T50" fmla="*/ 28 w 509"/>
                <a:gd name="T51" fmla="*/ 9 h 240"/>
                <a:gd name="T52" fmla="*/ 30 w 509"/>
                <a:gd name="T53" fmla="*/ 7 h 240"/>
                <a:gd name="T54" fmla="*/ 35 w 509"/>
                <a:gd name="T55" fmla="*/ 7 h 240"/>
                <a:gd name="T56" fmla="*/ 35 w 509"/>
                <a:gd name="T57" fmla="*/ 11 h 240"/>
                <a:gd name="T58" fmla="*/ 37 w 509"/>
                <a:gd name="T59" fmla="*/ 13 h 240"/>
                <a:gd name="T60" fmla="*/ 37 w 509"/>
                <a:gd name="T61" fmla="*/ 9 h 240"/>
                <a:gd name="T62" fmla="*/ 35 w 509"/>
                <a:gd name="T63" fmla="*/ 5 h 240"/>
                <a:gd name="T64" fmla="*/ 39 w 509"/>
                <a:gd name="T65" fmla="*/ 2 h 240"/>
                <a:gd name="T66" fmla="*/ 41 w 509"/>
                <a:gd name="T67" fmla="*/ 0 h 240"/>
                <a:gd name="T68" fmla="*/ 46 w 509"/>
                <a:gd name="T69" fmla="*/ 0 h 240"/>
                <a:gd name="T70" fmla="*/ 48 w 509"/>
                <a:gd name="T71" fmla="*/ 2 h 240"/>
                <a:gd name="T72" fmla="*/ 48 w 509"/>
                <a:gd name="T73" fmla="*/ 7 h 240"/>
                <a:gd name="T74" fmla="*/ 48 w 509"/>
                <a:gd name="T75" fmla="*/ 13 h 240"/>
                <a:gd name="T76" fmla="*/ 52 w 509"/>
                <a:gd name="T77" fmla="*/ 20 h 240"/>
                <a:gd name="T78" fmla="*/ 63 w 509"/>
                <a:gd name="T79" fmla="*/ 24 h 240"/>
                <a:gd name="T80" fmla="*/ 59 w 509"/>
                <a:gd name="T81" fmla="*/ 24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9"/>
                <a:gd name="T124" fmla="*/ 0 h 240"/>
                <a:gd name="T125" fmla="*/ 509 w 509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9" h="240">
                  <a:moveTo>
                    <a:pt x="457" y="188"/>
                  </a:moveTo>
                  <a:lnTo>
                    <a:pt x="457" y="205"/>
                  </a:lnTo>
                  <a:lnTo>
                    <a:pt x="457" y="223"/>
                  </a:lnTo>
                  <a:lnTo>
                    <a:pt x="475" y="223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23" y="240"/>
                  </a:lnTo>
                  <a:lnTo>
                    <a:pt x="386" y="223"/>
                  </a:lnTo>
                  <a:lnTo>
                    <a:pt x="369" y="223"/>
                  </a:lnTo>
                  <a:lnTo>
                    <a:pt x="333" y="223"/>
                  </a:lnTo>
                  <a:lnTo>
                    <a:pt x="315" y="223"/>
                  </a:lnTo>
                  <a:lnTo>
                    <a:pt x="281" y="223"/>
                  </a:lnTo>
                  <a:lnTo>
                    <a:pt x="281" y="240"/>
                  </a:lnTo>
                  <a:lnTo>
                    <a:pt x="246" y="240"/>
                  </a:lnTo>
                  <a:lnTo>
                    <a:pt x="210" y="240"/>
                  </a:lnTo>
                  <a:lnTo>
                    <a:pt x="175" y="240"/>
                  </a:lnTo>
                  <a:lnTo>
                    <a:pt x="158" y="240"/>
                  </a:lnTo>
                  <a:lnTo>
                    <a:pt x="158" y="223"/>
                  </a:lnTo>
                  <a:lnTo>
                    <a:pt x="141" y="223"/>
                  </a:lnTo>
                  <a:lnTo>
                    <a:pt x="123" y="223"/>
                  </a:lnTo>
                  <a:lnTo>
                    <a:pt x="106" y="223"/>
                  </a:lnTo>
                  <a:lnTo>
                    <a:pt x="70" y="223"/>
                  </a:lnTo>
                  <a:lnTo>
                    <a:pt x="52" y="205"/>
                  </a:lnTo>
                  <a:lnTo>
                    <a:pt x="35" y="188"/>
                  </a:lnTo>
                  <a:lnTo>
                    <a:pt x="70" y="171"/>
                  </a:lnTo>
                  <a:lnTo>
                    <a:pt x="106" y="171"/>
                  </a:lnTo>
                  <a:lnTo>
                    <a:pt x="141" y="171"/>
                  </a:lnTo>
                  <a:lnTo>
                    <a:pt x="158" y="171"/>
                  </a:lnTo>
                  <a:lnTo>
                    <a:pt x="158" y="154"/>
                  </a:lnTo>
                  <a:lnTo>
                    <a:pt x="123" y="154"/>
                  </a:lnTo>
                  <a:lnTo>
                    <a:pt x="106" y="154"/>
                  </a:lnTo>
                  <a:lnTo>
                    <a:pt x="70" y="154"/>
                  </a:lnTo>
                  <a:lnTo>
                    <a:pt x="35" y="154"/>
                  </a:lnTo>
                  <a:lnTo>
                    <a:pt x="18" y="136"/>
                  </a:lnTo>
                  <a:lnTo>
                    <a:pt x="35" y="119"/>
                  </a:lnTo>
                  <a:lnTo>
                    <a:pt x="52" y="119"/>
                  </a:lnTo>
                  <a:lnTo>
                    <a:pt x="35" y="119"/>
                  </a:lnTo>
                  <a:lnTo>
                    <a:pt x="1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18" y="67"/>
                  </a:lnTo>
                  <a:lnTo>
                    <a:pt x="70" y="33"/>
                  </a:lnTo>
                  <a:lnTo>
                    <a:pt x="123" y="15"/>
                  </a:lnTo>
                  <a:lnTo>
                    <a:pt x="123" y="33"/>
                  </a:lnTo>
                  <a:lnTo>
                    <a:pt x="141" y="50"/>
                  </a:lnTo>
                  <a:lnTo>
                    <a:pt x="141" y="67"/>
                  </a:lnTo>
                  <a:lnTo>
                    <a:pt x="141" y="50"/>
                  </a:lnTo>
                  <a:lnTo>
                    <a:pt x="158" y="33"/>
                  </a:lnTo>
                  <a:lnTo>
                    <a:pt x="192" y="50"/>
                  </a:lnTo>
                  <a:lnTo>
                    <a:pt x="210" y="50"/>
                  </a:lnTo>
                  <a:lnTo>
                    <a:pt x="210" y="67"/>
                  </a:lnTo>
                  <a:lnTo>
                    <a:pt x="229" y="67"/>
                  </a:lnTo>
                  <a:lnTo>
                    <a:pt x="229" y="50"/>
                  </a:lnTo>
                  <a:lnTo>
                    <a:pt x="246" y="50"/>
                  </a:lnTo>
                  <a:lnTo>
                    <a:pt x="263" y="50"/>
                  </a:lnTo>
                  <a:lnTo>
                    <a:pt x="281" y="50"/>
                  </a:lnTo>
                  <a:lnTo>
                    <a:pt x="281" y="67"/>
                  </a:lnTo>
                  <a:lnTo>
                    <a:pt x="281" y="85"/>
                  </a:lnTo>
                  <a:lnTo>
                    <a:pt x="281" y="102"/>
                  </a:lnTo>
                  <a:lnTo>
                    <a:pt x="298" y="102"/>
                  </a:lnTo>
                  <a:lnTo>
                    <a:pt x="315" y="102"/>
                  </a:lnTo>
                  <a:lnTo>
                    <a:pt x="298" y="67"/>
                  </a:lnTo>
                  <a:lnTo>
                    <a:pt x="298" y="50"/>
                  </a:lnTo>
                  <a:lnTo>
                    <a:pt x="281" y="33"/>
                  </a:lnTo>
                  <a:lnTo>
                    <a:pt x="298" y="15"/>
                  </a:lnTo>
                  <a:lnTo>
                    <a:pt x="315" y="15"/>
                  </a:lnTo>
                  <a:lnTo>
                    <a:pt x="333" y="15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9" y="0"/>
                  </a:lnTo>
                  <a:lnTo>
                    <a:pt x="386" y="0"/>
                  </a:lnTo>
                  <a:lnTo>
                    <a:pt x="386" y="15"/>
                  </a:lnTo>
                  <a:lnTo>
                    <a:pt x="386" y="33"/>
                  </a:lnTo>
                  <a:lnTo>
                    <a:pt x="386" y="50"/>
                  </a:lnTo>
                  <a:lnTo>
                    <a:pt x="386" y="67"/>
                  </a:lnTo>
                  <a:lnTo>
                    <a:pt x="386" y="102"/>
                  </a:lnTo>
                  <a:lnTo>
                    <a:pt x="405" y="119"/>
                  </a:lnTo>
                  <a:lnTo>
                    <a:pt x="423" y="154"/>
                  </a:lnTo>
                  <a:lnTo>
                    <a:pt x="457" y="171"/>
                  </a:lnTo>
                  <a:lnTo>
                    <a:pt x="509" y="188"/>
                  </a:lnTo>
                  <a:lnTo>
                    <a:pt x="492" y="188"/>
                  </a:lnTo>
                  <a:lnTo>
                    <a:pt x="475" y="188"/>
                  </a:lnTo>
                  <a:lnTo>
                    <a:pt x="457" y="18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1684247" y="2132370"/>
              <a:ext cx="266373" cy="162409"/>
            </a:xfrm>
            <a:custGeom>
              <a:avLst/>
              <a:gdLst>
                <a:gd name="T0" fmla="*/ 7 w 301"/>
                <a:gd name="T1" fmla="*/ 22 h 190"/>
                <a:gd name="T2" fmla="*/ 7 w 301"/>
                <a:gd name="T3" fmla="*/ 20 h 190"/>
                <a:gd name="T4" fmla="*/ 5 w 301"/>
                <a:gd name="T5" fmla="*/ 20 h 190"/>
                <a:gd name="T6" fmla="*/ 3 w 301"/>
                <a:gd name="T7" fmla="*/ 20 h 190"/>
                <a:gd name="T8" fmla="*/ 0 w 301"/>
                <a:gd name="T9" fmla="*/ 18 h 190"/>
                <a:gd name="T10" fmla="*/ 3 w 301"/>
                <a:gd name="T11" fmla="*/ 15 h 190"/>
                <a:gd name="T12" fmla="*/ 7 w 301"/>
                <a:gd name="T13" fmla="*/ 9 h 190"/>
                <a:gd name="T14" fmla="*/ 7 w 301"/>
                <a:gd name="T15" fmla="*/ 6 h 190"/>
                <a:gd name="T16" fmla="*/ 7 w 301"/>
                <a:gd name="T17" fmla="*/ 5 h 190"/>
                <a:gd name="T18" fmla="*/ 7 w 301"/>
                <a:gd name="T19" fmla="*/ 3 h 190"/>
                <a:gd name="T20" fmla="*/ 5 w 301"/>
                <a:gd name="T21" fmla="*/ 3 h 190"/>
                <a:gd name="T22" fmla="*/ 7 w 301"/>
                <a:gd name="T23" fmla="*/ 0 h 190"/>
                <a:gd name="T24" fmla="*/ 9 w 301"/>
                <a:gd name="T25" fmla="*/ 0 h 190"/>
                <a:gd name="T26" fmla="*/ 14 w 301"/>
                <a:gd name="T27" fmla="*/ 3 h 190"/>
                <a:gd name="T28" fmla="*/ 16 w 301"/>
                <a:gd name="T29" fmla="*/ 0 h 190"/>
                <a:gd name="T30" fmla="*/ 18 w 301"/>
                <a:gd name="T31" fmla="*/ 0 h 190"/>
                <a:gd name="T32" fmla="*/ 20 w 301"/>
                <a:gd name="T33" fmla="*/ 3 h 190"/>
                <a:gd name="T34" fmla="*/ 23 w 301"/>
                <a:gd name="T35" fmla="*/ 3 h 190"/>
                <a:gd name="T36" fmla="*/ 25 w 301"/>
                <a:gd name="T37" fmla="*/ 5 h 190"/>
                <a:gd name="T38" fmla="*/ 27 w 301"/>
                <a:gd name="T39" fmla="*/ 3 h 190"/>
                <a:gd name="T40" fmla="*/ 29 w 301"/>
                <a:gd name="T41" fmla="*/ 3 h 190"/>
                <a:gd name="T42" fmla="*/ 31 w 301"/>
                <a:gd name="T43" fmla="*/ 5 h 190"/>
                <a:gd name="T44" fmla="*/ 36 w 301"/>
                <a:gd name="T45" fmla="*/ 6 h 190"/>
                <a:gd name="T46" fmla="*/ 38 w 301"/>
                <a:gd name="T47" fmla="*/ 6 h 190"/>
                <a:gd name="T48" fmla="*/ 36 w 301"/>
                <a:gd name="T49" fmla="*/ 9 h 190"/>
                <a:gd name="T50" fmla="*/ 31 w 301"/>
                <a:gd name="T51" fmla="*/ 11 h 190"/>
                <a:gd name="T52" fmla="*/ 29 w 301"/>
                <a:gd name="T53" fmla="*/ 11 h 190"/>
                <a:gd name="T54" fmla="*/ 25 w 301"/>
                <a:gd name="T55" fmla="*/ 13 h 190"/>
                <a:gd name="T56" fmla="*/ 23 w 301"/>
                <a:gd name="T57" fmla="*/ 15 h 190"/>
                <a:gd name="T58" fmla="*/ 20 w 301"/>
                <a:gd name="T59" fmla="*/ 20 h 190"/>
                <a:gd name="T60" fmla="*/ 18 w 301"/>
                <a:gd name="T61" fmla="*/ 22 h 190"/>
                <a:gd name="T62" fmla="*/ 14 w 301"/>
                <a:gd name="T63" fmla="*/ 22 h 190"/>
                <a:gd name="T64" fmla="*/ 9 w 301"/>
                <a:gd name="T65" fmla="*/ 24 h 190"/>
                <a:gd name="T66" fmla="*/ 9 w 301"/>
                <a:gd name="T67" fmla="*/ 22 h 190"/>
                <a:gd name="T68" fmla="*/ 7 w 301"/>
                <a:gd name="T69" fmla="*/ 22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90"/>
                <a:gd name="T107" fmla="*/ 301 w 301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90">
                  <a:moveTo>
                    <a:pt x="51" y="173"/>
                  </a:moveTo>
                  <a:lnTo>
                    <a:pt x="51" y="156"/>
                  </a:lnTo>
                  <a:lnTo>
                    <a:pt x="34" y="156"/>
                  </a:lnTo>
                  <a:lnTo>
                    <a:pt x="17" y="156"/>
                  </a:lnTo>
                  <a:lnTo>
                    <a:pt x="0" y="139"/>
                  </a:lnTo>
                  <a:lnTo>
                    <a:pt x="17" y="121"/>
                  </a:lnTo>
                  <a:lnTo>
                    <a:pt x="51" y="69"/>
                  </a:lnTo>
                  <a:lnTo>
                    <a:pt x="51" y="54"/>
                  </a:lnTo>
                  <a:lnTo>
                    <a:pt x="51" y="37"/>
                  </a:lnTo>
                  <a:lnTo>
                    <a:pt x="51" y="20"/>
                  </a:lnTo>
                  <a:lnTo>
                    <a:pt x="34" y="2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5" y="20"/>
                  </a:lnTo>
                  <a:lnTo>
                    <a:pt x="122" y="0"/>
                  </a:lnTo>
                  <a:lnTo>
                    <a:pt x="140" y="0"/>
                  </a:lnTo>
                  <a:lnTo>
                    <a:pt x="159" y="20"/>
                  </a:lnTo>
                  <a:lnTo>
                    <a:pt x="178" y="20"/>
                  </a:lnTo>
                  <a:lnTo>
                    <a:pt x="195" y="37"/>
                  </a:lnTo>
                  <a:lnTo>
                    <a:pt x="213" y="20"/>
                  </a:lnTo>
                  <a:lnTo>
                    <a:pt x="230" y="20"/>
                  </a:lnTo>
                  <a:lnTo>
                    <a:pt x="247" y="37"/>
                  </a:lnTo>
                  <a:lnTo>
                    <a:pt x="284" y="54"/>
                  </a:lnTo>
                  <a:lnTo>
                    <a:pt x="301" y="54"/>
                  </a:lnTo>
                  <a:lnTo>
                    <a:pt x="284" y="69"/>
                  </a:lnTo>
                  <a:lnTo>
                    <a:pt x="247" y="87"/>
                  </a:lnTo>
                  <a:lnTo>
                    <a:pt x="230" y="87"/>
                  </a:lnTo>
                  <a:lnTo>
                    <a:pt x="195" y="104"/>
                  </a:lnTo>
                  <a:lnTo>
                    <a:pt x="178" y="121"/>
                  </a:lnTo>
                  <a:lnTo>
                    <a:pt x="159" y="156"/>
                  </a:lnTo>
                  <a:lnTo>
                    <a:pt x="140" y="173"/>
                  </a:lnTo>
                  <a:lnTo>
                    <a:pt x="105" y="173"/>
                  </a:lnTo>
                  <a:lnTo>
                    <a:pt x="71" y="190"/>
                  </a:lnTo>
                  <a:lnTo>
                    <a:pt x="71" y="173"/>
                  </a:lnTo>
                  <a:lnTo>
                    <a:pt x="51" y="1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1888878" y="2029796"/>
              <a:ext cx="289306" cy="117960"/>
            </a:xfrm>
            <a:custGeom>
              <a:avLst/>
              <a:gdLst>
                <a:gd name="T0" fmla="*/ 13 w 328"/>
                <a:gd name="T1" fmla="*/ 15 h 138"/>
                <a:gd name="T2" fmla="*/ 13 w 328"/>
                <a:gd name="T3" fmla="*/ 15 h 138"/>
                <a:gd name="T4" fmla="*/ 15 w 328"/>
                <a:gd name="T5" fmla="*/ 12 h 138"/>
                <a:gd name="T6" fmla="*/ 13 w 328"/>
                <a:gd name="T7" fmla="*/ 10 h 138"/>
                <a:gd name="T8" fmla="*/ 10 w 328"/>
                <a:gd name="T9" fmla="*/ 12 h 138"/>
                <a:gd name="T10" fmla="*/ 6 w 328"/>
                <a:gd name="T11" fmla="*/ 12 h 138"/>
                <a:gd name="T12" fmla="*/ 3 w 328"/>
                <a:gd name="T13" fmla="*/ 12 h 138"/>
                <a:gd name="T14" fmla="*/ 0 w 328"/>
                <a:gd name="T15" fmla="*/ 10 h 138"/>
                <a:gd name="T16" fmla="*/ 3 w 328"/>
                <a:gd name="T17" fmla="*/ 9 h 138"/>
                <a:gd name="T18" fmla="*/ 6 w 328"/>
                <a:gd name="T19" fmla="*/ 9 h 138"/>
                <a:gd name="T20" fmla="*/ 6 w 328"/>
                <a:gd name="T21" fmla="*/ 9 h 138"/>
                <a:gd name="T22" fmla="*/ 3 w 328"/>
                <a:gd name="T23" fmla="*/ 9 h 138"/>
                <a:gd name="T24" fmla="*/ 5 w 328"/>
                <a:gd name="T25" fmla="*/ 6 h 138"/>
                <a:gd name="T26" fmla="*/ 9 w 328"/>
                <a:gd name="T27" fmla="*/ 6 h 138"/>
                <a:gd name="T28" fmla="*/ 9 w 328"/>
                <a:gd name="T29" fmla="*/ 6 h 138"/>
                <a:gd name="T30" fmla="*/ 5 w 328"/>
                <a:gd name="T31" fmla="*/ 6 h 138"/>
                <a:gd name="T32" fmla="*/ 6 w 328"/>
                <a:gd name="T33" fmla="*/ 4 h 138"/>
                <a:gd name="T34" fmla="*/ 6 w 328"/>
                <a:gd name="T35" fmla="*/ 2 h 138"/>
                <a:gd name="T36" fmla="*/ 10 w 328"/>
                <a:gd name="T37" fmla="*/ 2 h 138"/>
                <a:gd name="T38" fmla="*/ 15 w 328"/>
                <a:gd name="T39" fmla="*/ 4 h 138"/>
                <a:gd name="T40" fmla="*/ 21 w 328"/>
                <a:gd name="T41" fmla="*/ 9 h 138"/>
                <a:gd name="T42" fmla="*/ 28 w 328"/>
                <a:gd name="T43" fmla="*/ 9 h 138"/>
                <a:gd name="T44" fmla="*/ 28 w 328"/>
                <a:gd name="T45" fmla="*/ 9 h 138"/>
                <a:gd name="T46" fmla="*/ 28 w 328"/>
                <a:gd name="T47" fmla="*/ 6 h 138"/>
                <a:gd name="T48" fmla="*/ 25 w 328"/>
                <a:gd name="T49" fmla="*/ 4 h 138"/>
                <a:gd name="T50" fmla="*/ 23 w 328"/>
                <a:gd name="T51" fmla="*/ 2 h 138"/>
                <a:gd name="T52" fmla="*/ 28 w 328"/>
                <a:gd name="T53" fmla="*/ 0 h 138"/>
                <a:gd name="T54" fmla="*/ 30 w 328"/>
                <a:gd name="T55" fmla="*/ 2 h 138"/>
                <a:gd name="T56" fmla="*/ 33 w 328"/>
                <a:gd name="T57" fmla="*/ 6 h 138"/>
                <a:gd name="T58" fmla="*/ 39 w 328"/>
                <a:gd name="T59" fmla="*/ 4 h 138"/>
                <a:gd name="T60" fmla="*/ 41 w 328"/>
                <a:gd name="T61" fmla="*/ 6 h 138"/>
                <a:gd name="T62" fmla="*/ 39 w 328"/>
                <a:gd name="T63" fmla="*/ 12 h 138"/>
                <a:gd name="T64" fmla="*/ 30 w 328"/>
                <a:gd name="T65" fmla="*/ 12 h 138"/>
                <a:gd name="T66" fmla="*/ 23 w 328"/>
                <a:gd name="T67" fmla="*/ 15 h 138"/>
                <a:gd name="T68" fmla="*/ 20 w 328"/>
                <a:gd name="T69" fmla="*/ 15 h 138"/>
                <a:gd name="T70" fmla="*/ 15 w 328"/>
                <a:gd name="T71" fmla="*/ 1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138"/>
                <a:gd name="T110" fmla="*/ 328 w 328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138">
                  <a:moveTo>
                    <a:pt x="121" y="138"/>
                  </a:moveTo>
                  <a:lnTo>
                    <a:pt x="104" y="120"/>
                  </a:lnTo>
                  <a:lnTo>
                    <a:pt x="86" y="120"/>
                  </a:lnTo>
                  <a:lnTo>
                    <a:pt x="104" y="120"/>
                  </a:lnTo>
                  <a:lnTo>
                    <a:pt x="121" y="120"/>
                  </a:lnTo>
                  <a:lnTo>
                    <a:pt x="121" y="103"/>
                  </a:lnTo>
                  <a:lnTo>
                    <a:pt x="104" y="103"/>
                  </a:lnTo>
                  <a:lnTo>
                    <a:pt x="104" y="86"/>
                  </a:lnTo>
                  <a:lnTo>
                    <a:pt x="86" y="86"/>
                  </a:lnTo>
                  <a:lnTo>
                    <a:pt x="86" y="103"/>
                  </a:lnTo>
                  <a:lnTo>
                    <a:pt x="69" y="103"/>
                  </a:lnTo>
                  <a:lnTo>
                    <a:pt x="52" y="103"/>
                  </a:lnTo>
                  <a:lnTo>
                    <a:pt x="34" y="103"/>
                  </a:lnTo>
                  <a:lnTo>
                    <a:pt x="17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52" y="69"/>
                  </a:lnTo>
                  <a:lnTo>
                    <a:pt x="69" y="69"/>
                  </a:lnTo>
                  <a:lnTo>
                    <a:pt x="52" y="69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52" y="51"/>
                  </a:lnTo>
                  <a:lnTo>
                    <a:pt x="69" y="51"/>
                  </a:lnTo>
                  <a:lnTo>
                    <a:pt x="86" y="51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2" y="34"/>
                  </a:lnTo>
                  <a:lnTo>
                    <a:pt x="69" y="34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121" y="34"/>
                  </a:lnTo>
                  <a:lnTo>
                    <a:pt x="138" y="51"/>
                  </a:lnTo>
                  <a:lnTo>
                    <a:pt x="173" y="69"/>
                  </a:lnTo>
                  <a:lnTo>
                    <a:pt x="207" y="69"/>
                  </a:lnTo>
                  <a:lnTo>
                    <a:pt x="225" y="69"/>
                  </a:lnTo>
                  <a:lnTo>
                    <a:pt x="242" y="69"/>
                  </a:lnTo>
                  <a:lnTo>
                    <a:pt x="225" y="69"/>
                  </a:lnTo>
                  <a:lnTo>
                    <a:pt x="207" y="69"/>
                  </a:lnTo>
                  <a:lnTo>
                    <a:pt x="225" y="51"/>
                  </a:lnTo>
                  <a:lnTo>
                    <a:pt x="225" y="34"/>
                  </a:lnTo>
                  <a:lnTo>
                    <a:pt x="207" y="34"/>
                  </a:lnTo>
                  <a:lnTo>
                    <a:pt x="190" y="34"/>
                  </a:lnTo>
                  <a:lnTo>
                    <a:pt x="190" y="17"/>
                  </a:lnTo>
                  <a:lnTo>
                    <a:pt x="207" y="0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242" y="17"/>
                  </a:lnTo>
                  <a:lnTo>
                    <a:pt x="242" y="34"/>
                  </a:lnTo>
                  <a:lnTo>
                    <a:pt x="259" y="51"/>
                  </a:lnTo>
                  <a:lnTo>
                    <a:pt x="294" y="51"/>
                  </a:lnTo>
                  <a:lnTo>
                    <a:pt x="311" y="34"/>
                  </a:lnTo>
                  <a:lnTo>
                    <a:pt x="311" y="51"/>
                  </a:lnTo>
                  <a:lnTo>
                    <a:pt x="328" y="51"/>
                  </a:lnTo>
                  <a:lnTo>
                    <a:pt x="328" y="69"/>
                  </a:lnTo>
                  <a:lnTo>
                    <a:pt x="311" y="103"/>
                  </a:lnTo>
                  <a:lnTo>
                    <a:pt x="294" y="103"/>
                  </a:lnTo>
                  <a:lnTo>
                    <a:pt x="242" y="103"/>
                  </a:lnTo>
                  <a:lnTo>
                    <a:pt x="225" y="120"/>
                  </a:lnTo>
                  <a:lnTo>
                    <a:pt x="190" y="120"/>
                  </a:lnTo>
                  <a:lnTo>
                    <a:pt x="173" y="120"/>
                  </a:lnTo>
                  <a:lnTo>
                    <a:pt x="155" y="120"/>
                  </a:lnTo>
                  <a:lnTo>
                    <a:pt x="138" y="120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1837720" y="2074245"/>
              <a:ext cx="51158" cy="13677"/>
            </a:xfrm>
            <a:custGeom>
              <a:avLst/>
              <a:gdLst>
                <a:gd name="T0" fmla="*/ 3 w 58"/>
                <a:gd name="T1" fmla="*/ 2 h 18"/>
                <a:gd name="T2" fmla="*/ 0 w 58"/>
                <a:gd name="T3" fmla="*/ 2 h 18"/>
                <a:gd name="T4" fmla="*/ 3 w 58"/>
                <a:gd name="T5" fmla="*/ 2 h 18"/>
                <a:gd name="T6" fmla="*/ 5 w 58"/>
                <a:gd name="T7" fmla="*/ 0 h 18"/>
                <a:gd name="T8" fmla="*/ 7 w 58"/>
                <a:gd name="T9" fmla="*/ 0 h 18"/>
                <a:gd name="T10" fmla="*/ 7 w 58"/>
                <a:gd name="T11" fmla="*/ 2 h 18"/>
                <a:gd name="T12" fmla="*/ 5 w 58"/>
                <a:gd name="T13" fmla="*/ 2 h 18"/>
                <a:gd name="T14" fmla="*/ 3 w 58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8"/>
                <a:gd name="T26" fmla="*/ 58 w 5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8">
                  <a:moveTo>
                    <a:pt x="20" y="18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1837720" y="2074245"/>
              <a:ext cx="51158" cy="13677"/>
            </a:xfrm>
            <a:custGeom>
              <a:avLst/>
              <a:gdLst>
                <a:gd name="T0" fmla="*/ 3 w 58"/>
                <a:gd name="T1" fmla="*/ 2 h 18"/>
                <a:gd name="T2" fmla="*/ 0 w 58"/>
                <a:gd name="T3" fmla="*/ 2 h 18"/>
                <a:gd name="T4" fmla="*/ 3 w 58"/>
                <a:gd name="T5" fmla="*/ 2 h 18"/>
                <a:gd name="T6" fmla="*/ 5 w 58"/>
                <a:gd name="T7" fmla="*/ 0 h 18"/>
                <a:gd name="T8" fmla="*/ 7 w 58"/>
                <a:gd name="T9" fmla="*/ 0 h 18"/>
                <a:gd name="T10" fmla="*/ 7 w 58"/>
                <a:gd name="T11" fmla="*/ 2 h 18"/>
                <a:gd name="T12" fmla="*/ 5 w 58"/>
                <a:gd name="T13" fmla="*/ 2 h 18"/>
                <a:gd name="T14" fmla="*/ 3 w 58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8"/>
                <a:gd name="T26" fmla="*/ 58 w 5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8">
                  <a:moveTo>
                    <a:pt x="20" y="18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1950620" y="2029796"/>
              <a:ext cx="29989" cy="0"/>
            </a:xfrm>
            <a:custGeom>
              <a:avLst/>
              <a:gdLst>
                <a:gd name="T0" fmla="*/ 2 w 35"/>
                <a:gd name="T1" fmla="*/ 0 w 35"/>
                <a:gd name="T2" fmla="*/ 2 w 35"/>
                <a:gd name="T3" fmla="*/ 4 w 35"/>
                <a:gd name="T4" fmla="*/ 2 w 3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5"/>
                <a:gd name="T11" fmla="*/ 35 w 3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5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auto">
            <a:xfrm>
              <a:off x="1761865" y="1999024"/>
              <a:ext cx="172878" cy="88897"/>
            </a:xfrm>
            <a:custGeom>
              <a:avLst/>
              <a:gdLst>
                <a:gd name="T0" fmla="*/ 25 w 196"/>
                <a:gd name="T1" fmla="*/ 0 h 104"/>
                <a:gd name="T2" fmla="*/ 25 w 196"/>
                <a:gd name="T3" fmla="*/ 3 h 104"/>
                <a:gd name="T4" fmla="*/ 23 w 196"/>
                <a:gd name="T5" fmla="*/ 3 h 104"/>
                <a:gd name="T6" fmla="*/ 23 w 196"/>
                <a:gd name="T7" fmla="*/ 5 h 104"/>
                <a:gd name="T8" fmla="*/ 25 w 196"/>
                <a:gd name="T9" fmla="*/ 5 h 104"/>
                <a:gd name="T10" fmla="*/ 23 w 196"/>
                <a:gd name="T11" fmla="*/ 5 h 104"/>
                <a:gd name="T12" fmla="*/ 18 w 196"/>
                <a:gd name="T13" fmla="*/ 9 h 104"/>
                <a:gd name="T14" fmla="*/ 15 w 196"/>
                <a:gd name="T15" fmla="*/ 7 h 104"/>
                <a:gd name="T16" fmla="*/ 15 w 196"/>
                <a:gd name="T17" fmla="*/ 5 h 104"/>
                <a:gd name="T18" fmla="*/ 13 w 196"/>
                <a:gd name="T19" fmla="*/ 7 h 104"/>
                <a:gd name="T20" fmla="*/ 13 w 196"/>
                <a:gd name="T21" fmla="*/ 9 h 104"/>
                <a:gd name="T22" fmla="*/ 12 w 196"/>
                <a:gd name="T23" fmla="*/ 9 h 104"/>
                <a:gd name="T24" fmla="*/ 12 w 196"/>
                <a:gd name="T25" fmla="*/ 11 h 104"/>
                <a:gd name="T26" fmla="*/ 12 w 196"/>
                <a:gd name="T27" fmla="*/ 13 h 104"/>
                <a:gd name="T28" fmla="*/ 9 w 196"/>
                <a:gd name="T29" fmla="*/ 13 h 104"/>
                <a:gd name="T30" fmla="*/ 6 w 196"/>
                <a:gd name="T31" fmla="*/ 13 h 104"/>
                <a:gd name="T32" fmla="*/ 6 w 196"/>
                <a:gd name="T33" fmla="*/ 11 h 104"/>
                <a:gd name="T34" fmla="*/ 5 w 196"/>
                <a:gd name="T35" fmla="*/ 11 h 104"/>
                <a:gd name="T36" fmla="*/ 3 w 196"/>
                <a:gd name="T37" fmla="*/ 11 h 104"/>
                <a:gd name="T38" fmla="*/ 0 w 196"/>
                <a:gd name="T39" fmla="*/ 11 h 104"/>
                <a:gd name="T40" fmla="*/ 0 w 196"/>
                <a:gd name="T41" fmla="*/ 9 h 104"/>
                <a:gd name="T42" fmla="*/ 3 w 196"/>
                <a:gd name="T43" fmla="*/ 7 h 104"/>
                <a:gd name="T44" fmla="*/ 5 w 196"/>
                <a:gd name="T45" fmla="*/ 7 h 104"/>
                <a:gd name="T46" fmla="*/ 6 w 196"/>
                <a:gd name="T47" fmla="*/ 5 h 104"/>
                <a:gd name="T48" fmla="*/ 9 w 196"/>
                <a:gd name="T49" fmla="*/ 5 h 104"/>
                <a:gd name="T50" fmla="*/ 12 w 196"/>
                <a:gd name="T51" fmla="*/ 5 h 104"/>
                <a:gd name="T52" fmla="*/ 12 w 196"/>
                <a:gd name="T53" fmla="*/ 3 h 104"/>
                <a:gd name="T54" fmla="*/ 13 w 196"/>
                <a:gd name="T55" fmla="*/ 0 h 104"/>
                <a:gd name="T56" fmla="*/ 15 w 196"/>
                <a:gd name="T57" fmla="*/ 0 h 104"/>
                <a:gd name="T58" fmla="*/ 18 w 196"/>
                <a:gd name="T59" fmla="*/ 0 h 104"/>
                <a:gd name="T60" fmla="*/ 23 w 196"/>
                <a:gd name="T61" fmla="*/ 0 h 104"/>
                <a:gd name="T62" fmla="*/ 25 w 196"/>
                <a:gd name="T63" fmla="*/ 0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104"/>
                <a:gd name="T98" fmla="*/ 196 w 196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104">
                  <a:moveTo>
                    <a:pt x="196" y="0"/>
                  </a:moveTo>
                  <a:lnTo>
                    <a:pt x="196" y="17"/>
                  </a:lnTo>
                  <a:lnTo>
                    <a:pt x="177" y="17"/>
                  </a:lnTo>
                  <a:lnTo>
                    <a:pt x="177" y="35"/>
                  </a:lnTo>
                  <a:lnTo>
                    <a:pt x="196" y="35"/>
                  </a:lnTo>
                  <a:lnTo>
                    <a:pt x="177" y="35"/>
                  </a:lnTo>
                  <a:lnTo>
                    <a:pt x="142" y="69"/>
                  </a:lnTo>
                  <a:lnTo>
                    <a:pt x="125" y="52"/>
                  </a:lnTo>
                  <a:lnTo>
                    <a:pt x="125" y="35"/>
                  </a:lnTo>
                  <a:lnTo>
                    <a:pt x="107" y="52"/>
                  </a:lnTo>
                  <a:lnTo>
                    <a:pt x="107" y="69"/>
                  </a:lnTo>
                  <a:lnTo>
                    <a:pt x="90" y="69"/>
                  </a:lnTo>
                  <a:lnTo>
                    <a:pt x="90" y="86"/>
                  </a:lnTo>
                  <a:lnTo>
                    <a:pt x="90" y="104"/>
                  </a:lnTo>
                  <a:lnTo>
                    <a:pt x="69" y="104"/>
                  </a:lnTo>
                  <a:lnTo>
                    <a:pt x="52" y="104"/>
                  </a:lnTo>
                  <a:lnTo>
                    <a:pt x="52" y="86"/>
                  </a:lnTo>
                  <a:lnTo>
                    <a:pt x="34" y="86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52"/>
                  </a:lnTo>
                  <a:lnTo>
                    <a:pt x="34" y="52"/>
                  </a:lnTo>
                  <a:lnTo>
                    <a:pt x="52" y="35"/>
                  </a:lnTo>
                  <a:lnTo>
                    <a:pt x="69" y="35"/>
                  </a:lnTo>
                  <a:lnTo>
                    <a:pt x="90" y="35"/>
                  </a:lnTo>
                  <a:lnTo>
                    <a:pt x="90" y="17"/>
                  </a:lnTo>
                  <a:lnTo>
                    <a:pt x="107" y="0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77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1992957" y="1940899"/>
              <a:ext cx="93495" cy="30772"/>
            </a:xfrm>
            <a:custGeom>
              <a:avLst/>
              <a:gdLst>
                <a:gd name="T0" fmla="*/ 5 w 106"/>
                <a:gd name="T1" fmla="*/ 5 h 36"/>
                <a:gd name="T2" fmla="*/ 3 w 106"/>
                <a:gd name="T3" fmla="*/ 2 h 36"/>
                <a:gd name="T4" fmla="*/ 0 w 106"/>
                <a:gd name="T5" fmla="*/ 2 h 36"/>
                <a:gd name="T6" fmla="*/ 0 w 106"/>
                <a:gd name="T7" fmla="*/ 5 h 36"/>
                <a:gd name="T8" fmla="*/ 0 w 106"/>
                <a:gd name="T9" fmla="*/ 0 h 36"/>
                <a:gd name="T10" fmla="*/ 5 w 106"/>
                <a:gd name="T11" fmla="*/ 0 h 36"/>
                <a:gd name="T12" fmla="*/ 7 w 106"/>
                <a:gd name="T13" fmla="*/ 0 h 36"/>
                <a:gd name="T14" fmla="*/ 9 w 106"/>
                <a:gd name="T15" fmla="*/ 0 h 36"/>
                <a:gd name="T16" fmla="*/ 11 w 106"/>
                <a:gd name="T17" fmla="*/ 0 h 36"/>
                <a:gd name="T18" fmla="*/ 13 w 106"/>
                <a:gd name="T19" fmla="*/ 2 h 36"/>
                <a:gd name="T20" fmla="*/ 11 w 106"/>
                <a:gd name="T21" fmla="*/ 2 h 36"/>
                <a:gd name="T22" fmla="*/ 9 w 106"/>
                <a:gd name="T23" fmla="*/ 5 h 36"/>
                <a:gd name="T24" fmla="*/ 7 w 106"/>
                <a:gd name="T25" fmla="*/ 5 h 36"/>
                <a:gd name="T26" fmla="*/ 5 w 106"/>
                <a:gd name="T27" fmla="*/ 5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36"/>
                <a:gd name="T44" fmla="*/ 106 w 10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36">
                  <a:moveTo>
                    <a:pt x="36" y="3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106" y="17"/>
                  </a:lnTo>
                  <a:lnTo>
                    <a:pt x="88" y="17"/>
                  </a:lnTo>
                  <a:lnTo>
                    <a:pt x="71" y="36"/>
                  </a:lnTo>
                  <a:lnTo>
                    <a:pt x="54" y="36"/>
                  </a:lnTo>
                  <a:lnTo>
                    <a:pt x="36" y="3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1992957" y="1971671"/>
              <a:ext cx="79383" cy="44449"/>
            </a:xfrm>
            <a:custGeom>
              <a:avLst/>
              <a:gdLst>
                <a:gd name="T0" fmla="*/ 9 w 88"/>
                <a:gd name="T1" fmla="*/ 3 h 52"/>
                <a:gd name="T2" fmla="*/ 7 w 88"/>
                <a:gd name="T3" fmla="*/ 5 h 52"/>
                <a:gd name="T4" fmla="*/ 3 w 88"/>
                <a:gd name="T5" fmla="*/ 7 h 52"/>
                <a:gd name="T6" fmla="*/ 0 w 88"/>
                <a:gd name="T7" fmla="*/ 5 h 52"/>
                <a:gd name="T8" fmla="*/ 0 w 88"/>
                <a:gd name="T9" fmla="*/ 3 h 52"/>
                <a:gd name="T10" fmla="*/ 0 w 88"/>
                <a:gd name="T11" fmla="*/ 0 h 52"/>
                <a:gd name="T12" fmla="*/ 7 w 88"/>
                <a:gd name="T13" fmla="*/ 0 h 52"/>
                <a:gd name="T14" fmla="*/ 9 w 88"/>
                <a:gd name="T15" fmla="*/ 0 h 52"/>
                <a:gd name="T16" fmla="*/ 12 w 88"/>
                <a:gd name="T17" fmla="*/ 0 h 52"/>
                <a:gd name="T18" fmla="*/ 12 w 88"/>
                <a:gd name="T19" fmla="*/ 3 h 52"/>
                <a:gd name="T20" fmla="*/ 9 w 88"/>
                <a:gd name="T21" fmla="*/ 3 h 52"/>
                <a:gd name="T22" fmla="*/ 7 w 88"/>
                <a:gd name="T23" fmla="*/ 3 h 52"/>
                <a:gd name="T24" fmla="*/ 9 w 88"/>
                <a:gd name="T25" fmla="*/ 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52"/>
                <a:gd name="T41" fmla="*/ 88 w 88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52">
                  <a:moveTo>
                    <a:pt x="71" y="18"/>
                  </a:moveTo>
                  <a:lnTo>
                    <a:pt x="54" y="35"/>
                  </a:lnTo>
                  <a:lnTo>
                    <a:pt x="17" y="5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88" y="18"/>
                  </a:lnTo>
                  <a:lnTo>
                    <a:pt x="71" y="18"/>
                  </a:lnTo>
                  <a:lnTo>
                    <a:pt x="54" y="18"/>
                  </a:lnTo>
                  <a:lnTo>
                    <a:pt x="71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1950620" y="1971671"/>
              <a:ext cx="29989" cy="13677"/>
            </a:xfrm>
            <a:custGeom>
              <a:avLst/>
              <a:gdLst>
                <a:gd name="T0" fmla="*/ 4 w 35"/>
                <a:gd name="T1" fmla="*/ 2 h 16"/>
                <a:gd name="T2" fmla="*/ 2 w 35"/>
                <a:gd name="T3" fmla="*/ 2 h 16"/>
                <a:gd name="T4" fmla="*/ 0 w 35"/>
                <a:gd name="T5" fmla="*/ 2 h 16"/>
                <a:gd name="T6" fmla="*/ 0 w 35"/>
                <a:gd name="T7" fmla="*/ 0 h 16"/>
                <a:gd name="T8" fmla="*/ 2 w 35"/>
                <a:gd name="T9" fmla="*/ 2 h 16"/>
                <a:gd name="T10" fmla="*/ 4 w 35"/>
                <a:gd name="T11" fmla="*/ 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6"/>
                <a:gd name="T20" fmla="*/ 35 w 3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6">
                  <a:moveTo>
                    <a:pt x="35" y="16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5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2257566" y="2178529"/>
              <a:ext cx="155237" cy="102574"/>
            </a:xfrm>
            <a:custGeom>
              <a:avLst/>
              <a:gdLst>
                <a:gd name="T0" fmla="*/ 18 w 175"/>
                <a:gd name="T1" fmla="*/ 5 h 119"/>
                <a:gd name="T2" fmla="*/ 18 w 175"/>
                <a:gd name="T3" fmla="*/ 7 h 119"/>
                <a:gd name="T4" fmla="*/ 18 w 175"/>
                <a:gd name="T5" fmla="*/ 9 h 119"/>
                <a:gd name="T6" fmla="*/ 20 w 175"/>
                <a:gd name="T7" fmla="*/ 9 h 119"/>
                <a:gd name="T8" fmla="*/ 22 w 175"/>
                <a:gd name="T9" fmla="*/ 9 h 119"/>
                <a:gd name="T10" fmla="*/ 20 w 175"/>
                <a:gd name="T11" fmla="*/ 11 h 119"/>
                <a:gd name="T12" fmla="*/ 20 w 175"/>
                <a:gd name="T13" fmla="*/ 13 h 119"/>
                <a:gd name="T14" fmla="*/ 16 w 175"/>
                <a:gd name="T15" fmla="*/ 15 h 119"/>
                <a:gd name="T16" fmla="*/ 14 w 175"/>
                <a:gd name="T17" fmla="*/ 15 h 119"/>
                <a:gd name="T18" fmla="*/ 12 w 175"/>
                <a:gd name="T19" fmla="*/ 15 h 119"/>
                <a:gd name="T20" fmla="*/ 12 w 175"/>
                <a:gd name="T21" fmla="*/ 13 h 119"/>
                <a:gd name="T22" fmla="*/ 7 w 175"/>
                <a:gd name="T23" fmla="*/ 11 h 119"/>
                <a:gd name="T24" fmla="*/ 5 w 175"/>
                <a:gd name="T25" fmla="*/ 9 h 119"/>
                <a:gd name="T26" fmla="*/ 0 w 175"/>
                <a:gd name="T27" fmla="*/ 9 h 119"/>
                <a:gd name="T28" fmla="*/ 0 w 175"/>
                <a:gd name="T29" fmla="*/ 7 h 119"/>
                <a:gd name="T30" fmla="*/ 0 w 175"/>
                <a:gd name="T31" fmla="*/ 5 h 119"/>
                <a:gd name="T32" fmla="*/ 3 w 175"/>
                <a:gd name="T33" fmla="*/ 7 h 119"/>
                <a:gd name="T34" fmla="*/ 5 w 175"/>
                <a:gd name="T35" fmla="*/ 7 h 119"/>
                <a:gd name="T36" fmla="*/ 7 w 175"/>
                <a:gd name="T37" fmla="*/ 7 h 119"/>
                <a:gd name="T38" fmla="*/ 7 w 175"/>
                <a:gd name="T39" fmla="*/ 5 h 119"/>
                <a:gd name="T40" fmla="*/ 7 w 175"/>
                <a:gd name="T41" fmla="*/ 2 h 119"/>
                <a:gd name="T42" fmla="*/ 5 w 175"/>
                <a:gd name="T43" fmla="*/ 2 h 119"/>
                <a:gd name="T44" fmla="*/ 5 w 175"/>
                <a:gd name="T45" fmla="*/ 0 h 119"/>
                <a:gd name="T46" fmla="*/ 7 w 175"/>
                <a:gd name="T47" fmla="*/ 0 h 119"/>
                <a:gd name="T48" fmla="*/ 9 w 175"/>
                <a:gd name="T49" fmla="*/ 0 h 119"/>
                <a:gd name="T50" fmla="*/ 14 w 175"/>
                <a:gd name="T51" fmla="*/ 0 h 119"/>
                <a:gd name="T52" fmla="*/ 16 w 175"/>
                <a:gd name="T53" fmla="*/ 0 h 119"/>
                <a:gd name="T54" fmla="*/ 18 w 175"/>
                <a:gd name="T55" fmla="*/ 0 h 119"/>
                <a:gd name="T56" fmla="*/ 18 w 175"/>
                <a:gd name="T57" fmla="*/ 2 h 119"/>
                <a:gd name="T58" fmla="*/ 16 w 175"/>
                <a:gd name="T59" fmla="*/ 5 h 119"/>
                <a:gd name="T60" fmla="*/ 14 w 175"/>
                <a:gd name="T61" fmla="*/ 5 h 119"/>
                <a:gd name="T62" fmla="*/ 16 w 175"/>
                <a:gd name="T63" fmla="*/ 5 h 119"/>
                <a:gd name="T64" fmla="*/ 18 w 175"/>
                <a:gd name="T65" fmla="*/ 5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19"/>
                <a:gd name="T101" fmla="*/ 175 w 17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19">
                  <a:moveTo>
                    <a:pt x="141" y="33"/>
                  </a:moveTo>
                  <a:lnTo>
                    <a:pt x="141" y="50"/>
                  </a:lnTo>
                  <a:lnTo>
                    <a:pt x="141" y="67"/>
                  </a:lnTo>
                  <a:lnTo>
                    <a:pt x="158" y="67"/>
                  </a:lnTo>
                  <a:lnTo>
                    <a:pt x="175" y="67"/>
                  </a:lnTo>
                  <a:lnTo>
                    <a:pt x="158" y="85"/>
                  </a:lnTo>
                  <a:lnTo>
                    <a:pt x="158" y="102"/>
                  </a:lnTo>
                  <a:lnTo>
                    <a:pt x="123" y="119"/>
                  </a:lnTo>
                  <a:lnTo>
                    <a:pt x="106" y="119"/>
                  </a:lnTo>
                  <a:lnTo>
                    <a:pt x="89" y="119"/>
                  </a:lnTo>
                  <a:lnTo>
                    <a:pt x="89" y="102"/>
                  </a:lnTo>
                  <a:lnTo>
                    <a:pt x="54" y="85"/>
                  </a:lnTo>
                  <a:lnTo>
                    <a:pt x="35" y="67"/>
                  </a:lnTo>
                  <a:lnTo>
                    <a:pt x="0" y="67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18" y="50"/>
                  </a:lnTo>
                  <a:lnTo>
                    <a:pt x="35" y="50"/>
                  </a:lnTo>
                  <a:lnTo>
                    <a:pt x="54" y="50"/>
                  </a:lnTo>
                  <a:lnTo>
                    <a:pt x="54" y="33"/>
                  </a:lnTo>
                  <a:lnTo>
                    <a:pt x="54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141" y="0"/>
                  </a:lnTo>
                  <a:lnTo>
                    <a:pt x="141" y="15"/>
                  </a:lnTo>
                  <a:lnTo>
                    <a:pt x="123" y="33"/>
                  </a:lnTo>
                  <a:lnTo>
                    <a:pt x="106" y="33"/>
                  </a:lnTo>
                  <a:lnTo>
                    <a:pt x="123" y="33"/>
                  </a:lnTo>
                  <a:lnTo>
                    <a:pt x="141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2197588" y="2029796"/>
              <a:ext cx="171114" cy="90607"/>
            </a:xfrm>
            <a:custGeom>
              <a:avLst/>
              <a:gdLst>
                <a:gd name="T0" fmla="*/ 3 w 194"/>
                <a:gd name="T1" fmla="*/ 5 h 105"/>
                <a:gd name="T2" fmla="*/ 3 w 194"/>
                <a:gd name="T3" fmla="*/ 3 h 105"/>
                <a:gd name="T4" fmla="*/ 0 w 194"/>
                <a:gd name="T5" fmla="*/ 0 h 105"/>
                <a:gd name="T6" fmla="*/ 3 w 194"/>
                <a:gd name="T7" fmla="*/ 0 h 105"/>
                <a:gd name="T8" fmla="*/ 6 w 194"/>
                <a:gd name="T9" fmla="*/ 3 h 105"/>
                <a:gd name="T10" fmla="*/ 9 w 194"/>
                <a:gd name="T11" fmla="*/ 7 h 105"/>
                <a:gd name="T12" fmla="*/ 13 w 194"/>
                <a:gd name="T13" fmla="*/ 7 h 105"/>
                <a:gd name="T14" fmla="*/ 12 w 194"/>
                <a:gd name="T15" fmla="*/ 7 h 105"/>
                <a:gd name="T16" fmla="*/ 9 w 194"/>
                <a:gd name="T17" fmla="*/ 5 h 105"/>
                <a:gd name="T18" fmla="*/ 9 w 194"/>
                <a:gd name="T19" fmla="*/ 3 h 105"/>
                <a:gd name="T20" fmla="*/ 12 w 194"/>
                <a:gd name="T21" fmla="*/ 5 h 105"/>
                <a:gd name="T22" fmla="*/ 15 w 194"/>
                <a:gd name="T23" fmla="*/ 5 h 105"/>
                <a:gd name="T24" fmla="*/ 15 w 194"/>
                <a:gd name="T25" fmla="*/ 7 h 105"/>
                <a:gd name="T26" fmla="*/ 15 w 194"/>
                <a:gd name="T27" fmla="*/ 5 h 105"/>
                <a:gd name="T28" fmla="*/ 15 w 194"/>
                <a:gd name="T29" fmla="*/ 3 h 105"/>
                <a:gd name="T30" fmla="*/ 13 w 194"/>
                <a:gd name="T31" fmla="*/ 3 h 105"/>
                <a:gd name="T32" fmla="*/ 13 w 194"/>
                <a:gd name="T33" fmla="*/ 0 h 105"/>
                <a:gd name="T34" fmla="*/ 15 w 194"/>
                <a:gd name="T35" fmla="*/ 0 h 105"/>
                <a:gd name="T36" fmla="*/ 18 w 194"/>
                <a:gd name="T37" fmla="*/ 3 h 105"/>
                <a:gd name="T38" fmla="*/ 20 w 194"/>
                <a:gd name="T39" fmla="*/ 3 h 105"/>
                <a:gd name="T40" fmla="*/ 23 w 194"/>
                <a:gd name="T41" fmla="*/ 3 h 105"/>
                <a:gd name="T42" fmla="*/ 23 w 194"/>
                <a:gd name="T43" fmla="*/ 0 h 105"/>
                <a:gd name="T44" fmla="*/ 23 w 194"/>
                <a:gd name="T45" fmla="*/ 3 h 105"/>
                <a:gd name="T46" fmla="*/ 24 w 194"/>
                <a:gd name="T47" fmla="*/ 3 h 105"/>
                <a:gd name="T48" fmla="*/ 24 w 194"/>
                <a:gd name="T49" fmla="*/ 5 h 105"/>
                <a:gd name="T50" fmla="*/ 24 w 194"/>
                <a:gd name="T51" fmla="*/ 9 h 105"/>
                <a:gd name="T52" fmla="*/ 23 w 194"/>
                <a:gd name="T53" fmla="*/ 9 h 105"/>
                <a:gd name="T54" fmla="*/ 23 w 194"/>
                <a:gd name="T55" fmla="*/ 14 h 105"/>
                <a:gd name="T56" fmla="*/ 20 w 194"/>
                <a:gd name="T57" fmla="*/ 14 h 105"/>
                <a:gd name="T58" fmla="*/ 18 w 194"/>
                <a:gd name="T59" fmla="*/ 14 h 105"/>
                <a:gd name="T60" fmla="*/ 15 w 194"/>
                <a:gd name="T61" fmla="*/ 14 h 105"/>
                <a:gd name="T62" fmla="*/ 15 w 194"/>
                <a:gd name="T63" fmla="*/ 11 h 105"/>
                <a:gd name="T64" fmla="*/ 15 w 194"/>
                <a:gd name="T65" fmla="*/ 9 h 105"/>
                <a:gd name="T66" fmla="*/ 18 w 194"/>
                <a:gd name="T67" fmla="*/ 9 h 105"/>
                <a:gd name="T68" fmla="*/ 15 w 194"/>
                <a:gd name="T69" fmla="*/ 9 h 105"/>
                <a:gd name="T70" fmla="*/ 12 w 194"/>
                <a:gd name="T71" fmla="*/ 9 h 105"/>
                <a:gd name="T72" fmla="*/ 9 w 194"/>
                <a:gd name="T73" fmla="*/ 9 h 105"/>
                <a:gd name="T74" fmla="*/ 6 w 194"/>
                <a:gd name="T75" fmla="*/ 9 h 105"/>
                <a:gd name="T76" fmla="*/ 5 w 194"/>
                <a:gd name="T77" fmla="*/ 9 h 105"/>
                <a:gd name="T78" fmla="*/ 5 w 194"/>
                <a:gd name="T79" fmla="*/ 7 h 105"/>
                <a:gd name="T80" fmla="*/ 3 w 194"/>
                <a:gd name="T81" fmla="*/ 7 h 105"/>
                <a:gd name="T82" fmla="*/ 3 w 194"/>
                <a:gd name="T83" fmla="*/ 5 h 105"/>
                <a:gd name="T84" fmla="*/ 3 w 194"/>
                <a:gd name="T85" fmla="*/ 3 h 105"/>
                <a:gd name="T86" fmla="*/ 3 w 194"/>
                <a:gd name="T87" fmla="*/ 5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05"/>
                <a:gd name="T134" fmla="*/ 194 w 194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05">
                  <a:moveTo>
                    <a:pt x="19" y="34"/>
                  </a:moveTo>
                  <a:lnTo>
                    <a:pt x="19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17"/>
                  </a:lnTo>
                  <a:lnTo>
                    <a:pt x="71" y="53"/>
                  </a:lnTo>
                  <a:lnTo>
                    <a:pt x="106" y="53"/>
                  </a:lnTo>
                  <a:lnTo>
                    <a:pt x="89" y="53"/>
                  </a:lnTo>
                  <a:lnTo>
                    <a:pt x="71" y="34"/>
                  </a:lnTo>
                  <a:lnTo>
                    <a:pt x="71" y="17"/>
                  </a:lnTo>
                  <a:lnTo>
                    <a:pt x="89" y="34"/>
                  </a:lnTo>
                  <a:lnTo>
                    <a:pt x="125" y="34"/>
                  </a:lnTo>
                  <a:lnTo>
                    <a:pt x="125" y="53"/>
                  </a:lnTo>
                  <a:lnTo>
                    <a:pt x="125" y="34"/>
                  </a:lnTo>
                  <a:lnTo>
                    <a:pt x="125" y="17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42" y="17"/>
                  </a:lnTo>
                  <a:lnTo>
                    <a:pt x="160" y="17"/>
                  </a:lnTo>
                  <a:lnTo>
                    <a:pt x="177" y="17"/>
                  </a:lnTo>
                  <a:lnTo>
                    <a:pt x="177" y="0"/>
                  </a:lnTo>
                  <a:lnTo>
                    <a:pt x="177" y="17"/>
                  </a:lnTo>
                  <a:lnTo>
                    <a:pt x="194" y="17"/>
                  </a:lnTo>
                  <a:lnTo>
                    <a:pt x="194" y="34"/>
                  </a:lnTo>
                  <a:lnTo>
                    <a:pt x="194" y="71"/>
                  </a:lnTo>
                  <a:lnTo>
                    <a:pt x="177" y="71"/>
                  </a:lnTo>
                  <a:lnTo>
                    <a:pt x="177" y="105"/>
                  </a:lnTo>
                  <a:lnTo>
                    <a:pt x="160" y="105"/>
                  </a:lnTo>
                  <a:lnTo>
                    <a:pt x="142" y="105"/>
                  </a:lnTo>
                  <a:lnTo>
                    <a:pt x="125" y="105"/>
                  </a:lnTo>
                  <a:lnTo>
                    <a:pt x="125" y="88"/>
                  </a:lnTo>
                  <a:lnTo>
                    <a:pt x="125" y="71"/>
                  </a:lnTo>
                  <a:lnTo>
                    <a:pt x="142" y="71"/>
                  </a:lnTo>
                  <a:lnTo>
                    <a:pt x="125" y="71"/>
                  </a:lnTo>
                  <a:lnTo>
                    <a:pt x="89" y="71"/>
                  </a:lnTo>
                  <a:lnTo>
                    <a:pt x="71" y="71"/>
                  </a:lnTo>
                  <a:lnTo>
                    <a:pt x="54" y="71"/>
                  </a:lnTo>
                  <a:lnTo>
                    <a:pt x="37" y="71"/>
                  </a:lnTo>
                  <a:lnTo>
                    <a:pt x="37" y="53"/>
                  </a:lnTo>
                  <a:lnTo>
                    <a:pt x="19" y="53"/>
                  </a:lnTo>
                  <a:lnTo>
                    <a:pt x="19" y="34"/>
                  </a:lnTo>
                  <a:lnTo>
                    <a:pt x="19" y="17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2335184" y="2337519"/>
              <a:ext cx="91731" cy="63254"/>
            </a:xfrm>
            <a:custGeom>
              <a:avLst/>
              <a:gdLst>
                <a:gd name="T0" fmla="*/ 11 w 103"/>
                <a:gd name="T1" fmla="*/ 10 h 73"/>
                <a:gd name="T2" fmla="*/ 7 w 103"/>
                <a:gd name="T3" fmla="*/ 7 h 73"/>
                <a:gd name="T4" fmla="*/ 3 w 103"/>
                <a:gd name="T5" fmla="*/ 5 h 73"/>
                <a:gd name="T6" fmla="*/ 0 w 103"/>
                <a:gd name="T7" fmla="*/ 5 h 73"/>
                <a:gd name="T8" fmla="*/ 3 w 103"/>
                <a:gd name="T9" fmla="*/ 5 h 73"/>
                <a:gd name="T10" fmla="*/ 3 w 103"/>
                <a:gd name="T11" fmla="*/ 3 h 73"/>
                <a:gd name="T12" fmla="*/ 5 w 103"/>
                <a:gd name="T13" fmla="*/ 0 h 73"/>
                <a:gd name="T14" fmla="*/ 9 w 103"/>
                <a:gd name="T15" fmla="*/ 3 h 73"/>
                <a:gd name="T16" fmla="*/ 11 w 103"/>
                <a:gd name="T17" fmla="*/ 5 h 73"/>
                <a:gd name="T18" fmla="*/ 13 w 103"/>
                <a:gd name="T19" fmla="*/ 7 h 73"/>
                <a:gd name="T20" fmla="*/ 11 w 103"/>
                <a:gd name="T21" fmla="*/ 7 h 73"/>
                <a:gd name="T22" fmla="*/ 11 w 103"/>
                <a:gd name="T23" fmla="*/ 1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3"/>
                <a:gd name="T38" fmla="*/ 103 w 103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3">
                  <a:moveTo>
                    <a:pt x="86" y="73"/>
                  </a:moveTo>
                  <a:lnTo>
                    <a:pt x="52" y="56"/>
                  </a:lnTo>
                  <a:lnTo>
                    <a:pt x="17" y="37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69" y="19"/>
                  </a:lnTo>
                  <a:lnTo>
                    <a:pt x="86" y="37"/>
                  </a:lnTo>
                  <a:lnTo>
                    <a:pt x="103" y="56"/>
                  </a:lnTo>
                  <a:lnTo>
                    <a:pt x="86" y="56"/>
                  </a:lnTo>
                  <a:lnTo>
                    <a:pt x="86" y="7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2412803" y="2147757"/>
              <a:ext cx="139361" cy="102574"/>
            </a:xfrm>
            <a:custGeom>
              <a:avLst/>
              <a:gdLst>
                <a:gd name="T0" fmla="*/ 19 w 159"/>
                <a:gd name="T1" fmla="*/ 4 h 121"/>
                <a:gd name="T2" fmla="*/ 17 w 159"/>
                <a:gd name="T3" fmla="*/ 4 h 121"/>
                <a:gd name="T4" fmla="*/ 15 w 159"/>
                <a:gd name="T5" fmla="*/ 4 h 121"/>
                <a:gd name="T6" fmla="*/ 13 w 159"/>
                <a:gd name="T7" fmla="*/ 8 h 121"/>
                <a:gd name="T8" fmla="*/ 13 w 159"/>
                <a:gd name="T9" fmla="*/ 10 h 121"/>
                <a:gd name="T10" fmla="*/ 8 w 159"/>
                <a:gd name="T11" fmla="*/ 10 h 121"/>
                <a:gd name="T12" fmla="*/ 6 w 159"/>
                <a:gd name="T13" fmla="*/ 10 h 121"/>
                <a:gd name="T14" fmla="*/ 6 w 159"/>
                <a:gd name="T15" fmla="*/ 12 h 121"/>
                <a:gd name="T16" fmla="*/ 6 w 159"/>
                <a:gd name="T17" fmla="*/ 15 h 121"/>
                <a:gd name="T18" fmla="*/ 4 w 159"/>
                <a:gd name="T19" fmla="*/ 15 h 121"/>
                <a:gd name="T20" fmla="*/ 2 w 159"/>
                <a:gd name="T21" fmla="*/ 15 h 121"/>
                <a:gd name="T22" fmla="*/ 2 w 159"/>
                <a:gd name="T23" fmla="*/ 12 h 121"/>
                <a:gd name="T24" fmla="*/ 2 w 159"/>
                <a:gd name="T25" fmla="*/ 10 h 121"/>
                <a:gd name="T26" fmla="*/ 2 w 159"/>
                <a:gd name="T27" fmla="*/ 8 h 121"/>
                <a:gd name="T28" fmla="*/ 0 w 159"/>
                <a:gd name="T29" fmla="*/ 4 h 121"/>
                <a:gd name="T30" fmla="*/ 2 w 159"/>
                <a:gd name="T31" fmla="*/ 4 h 121"/>
                <a:gd name="T32" fmla="*/ 4 w 159"/>
                <a:gd name="T33" fmla="*/ 4 h 121"/>
                <a:gd name="T34" fmla="*/ 4 w 159"/>
                <a:gd name="T35" fmla="*/ 2 h 121"/>
                <a:gd name="T36" fmla="*/ 6 w 159"/>
                <a:gd name="T37" fmla="*/ 2 h 121"/>
                <a:gd name="T38" fmla="*/ 6 w 159"/>
                <a:gd name="T39" fmla="*/ 0 h 121"/>
                <a:gd name="T40" fmla="*/ 11 w 159"/>
                <a:gd name="T41" fmla="*/ 2 h 121"/>
                <a:gd name="T42" fmla="*/ 13 w 159"/>
                <a:gd name="T43" fmla="*/ 2 h 121"/>
                <a:gd name="T44" fmla="*/ 19 w 159"/>
                <a:gd name="T45" fmla="*/ 2 h 121"/>
                <a:gd name="T46" fmla="*/ 19 w 159"/>
                <a:gd name="T47" fmla="*/ 4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121"/>
                <a:gd name="T74" fmla="*/ 159 w 159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121">
                  <a:moveTo>
                    <a:pt x="159" y="34"/>
                  </a:moveTo>
                  <a:lnTo>
                    <a:pt x="142" y="34"/>
                  </a:lnTo>
                  <a:lnTo>
                    <a:pt x="125" y="34"/>
                  </a:lnTo>
                  <a:lnTo>
                    <a:pt x="108" y="69"/>
                  </a:lnTo>
                  <a:lnTo>
                    <a:pt x="108" y="86"/>
                  </a:lnTo>
                  <a:lnTo>
                    <a:pt x="71" y="86"/>
                  </a:lnTo>
                  <a:lnTo>
                    <a:pt x="54" y="86"/>
                  </a:lnTo>
                  <a:lnTo>
                    <a:pt x="54" y="103"/>
                  </a:lnTo>
                  <a:lnTo>
                    <a:pt x="54" y="121"/>
                  </a:lnTo>
                  <a:lnTo>
                    <a:pt x="35" y="121"/>
                  </a:lnTo>
                  <a:lnTo>
                    <a:pt x="17" y="121"/>
                  </a:lnTo>
                  <a:lnTo>
                    <a:pt x="17" y="103"/>
                  </a:lnTo>
                  <a:lnTo>
                    <a:pt x="17" y="86"/>
                  </a:lnTo>
                  <a:lnTo>
                    <a:pt x="17" y="69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35" y="34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88" y="17"/>
                  </a:lnTo>
                  <a:lnTo>
                    <a:pt x="108" y="17"/>
                  </a:lnTo>
                  <a:lnTo>
                    <a:pt x="159" y="17"/>
                  </a:lnTo>
                  <a:lnTo>
                    <a:pt x="159" y="3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auto">
            <a:xfrm>
              <a:off x="2162307" y="1985348"/>
              <a:ext cx="35281" cy="30772"/>
            </a:xfrm>
            <a:custGeom>
              <a:avLst/>
              <a:gdLst>
                <a:gd name="T0" fmla="*/ 6 w 38"/>
                <a:gd name="T1" fmla="*/ 2 h 36"/>
                <a:gd name="T2" fmla="*/ 6 w 38"/>
                <a:gd name="T3" fmla="*/ 5 h 36"/>
                <a:gd name="T4" fmla="*/ 3 w 38"/>
                <a:gd name="T5" fmla="*/ 5 h 36"/>
                <a:gd name="T6" fmla="*/ 0 w 38"/>
                <a:gd name="T7" fmla="*/ 2 h 36"/>
                <a:gd name="T8" fmla="*/ 0 w 38"/>
                <a:gd name="T9" fmla="*/ 0 h 36"/>
                <a:gd name="T10" fmla="*/ 3 w 38"/>
                <a:gd name="T11" fmla="*/ 0 h 36"/>
                <a:gd name="T12" fmla="*/ 6 w 38"/>
                <a:gd name="T13" fmla="*/ 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6"/>
                <a:gd name="T23" fmla="*/ 38 w 3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6">
                  <a:moveTo>
                    <a:pt x="38" y="17"/>
                  </a:moveTo>
                  <a:lnTo>
                    <a:pt x="38" y="36"/>
                  </a:lnTo>
                  <a:lnTo>
                    <a:pt x="19" y="3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auto">
            <a:xfrm>
              <a:off x="2197588" y="2087922"/>
              <a:ext cx="33517" cy="32482"/>
            </a:xfrm>
            <a:custGeom>
              <a:avLst/>
              <a:gdLst>
                <a:gd name="T0" fmla="*/ 2 w 39"/>
                <a:gd name="T1" fmla="*/ 0 h 36"/>
                <a:gd name="T2" fmla="*/ 4 w 39"/>
                <a:gd name="T3" fmla="*/ 3 h 36"/>
                <a:gd name="T4" fmla="*/ 2 w 39"/>
                <a:gd name="T5" fmla="*/ 5 h 36"/>
                <a:gd name="T6" fmla="*/ 0 w 39"/>
                <a:gd name="T7" fmla="*/ 5 h 36"/>
                <a:gd name="T8" fmla="*/ 0 w 39"/>
                <a:gd name="T9" fmla="*/ 3 h 36"/>
                <a:gd name="T10" fmla="*/ 0 w 39"/>
                <a:gd name="T11" fmla="*/ 0 h 36"/>
                <a:gd name="T12" fmla="*/ 2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auto">
            <a:xfrm>
              <a:off x="2197588" y="2087922"/>
              <a:ext cx="33517" cy="32482"/>
            </a:xfrm>
            <a:custGeom>
              <a:avLst/>
              <a:gdLst>
                <a:gd name="T0" fmla="*/ 2 w 39"/>
                <a:gd name="T1" fmla="*/ 0 h 36"/>
                <a:gd name="T2" fmla="*/ 4 w 39"/>
                <a:gd name="T3" fmla="*/ 3 h 36"/>
                <a:gd name="T4" fmla="*/ 2 w 39"/>
                <a:gd name="T5" fmla="*/ 5 h 36"/>
                <a:gd name="T6" fmla="*/ 0 w 39"/>
                <a:gd name="T7" fmla="*/ 5 h 36"/>
                <a:gd name="T8" fmla="*/ 0 w 39"/>
                <a:gd name="T9" fmla="*/ 3 h 36"/>
                <a:gd name="T10" fmla="*/ 0 w 39"/>
                <a:gd name="T11" fmla="*/ 0 h 36"/>
                <a:gd name="T12" fmla="*/ 2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2178183" y="1898160"/>
              <a:ext cx="157001" cy="87188"/>
            </a:xfrm>
            <a:custGeom>
              <a:avLst/>
              <a:gdLst>
                <a:gd name="T0" fmla="*/ 15 w 179"/>
                <a:gd name="T1" fmla="*/ 11 h 102"/>
                <a:gd name="T2" fmla="*/ 11 w 179"/>
                <a:gd name="T3" fmla="*/ 9 h 102"/>
                <a:gd name="T4" fmla="*/ 9 w 179"/>
                <a:gd name="T5" fmla="*/ 9 h 102"/>
                <a:gd name="T6" fmla="*/ 7 w 179"/>
                <a:gd name="T7" fmla="*/ 9 h 102"/>
                <a:gd name="T8" fmla="*/ 4 w 179"/>
                <a:gd name="T9" fmla="*/ 9 h 102"/>
                <a:gd name="T10" fmla="*/ 2 w 179"/>
                <a:gd name="T11" fmla="*/ 9 h 102"/>
                <a:gd name="T12" fmla="*/ 2 w 179"/>
                <a:gd name="T13" fmla="*/ 6 h 102"/>
                <a:gd name="T14" fmla="*/ 4 w 179"/>
                <a:gd name="T15" fmla="*/ 6 h 102"/>
                <a:gd name="T16" fmla="*/ 2 w 179"/>
                <a:gd name="T17" fmla="*/ 6 h 102"/>
                <a:gd name="T18" fmla="*/ 2 w 179"/>
                <a:gd name="T19" fmla="*/ 5 h 102"/>
                <a:gd name="T20" fmla="*/ 0 w 179"/>
                <a:gd name="T21" fmla="*/ 5 h 102"/>
                <a:gd name="T22" fmla="*/ 0 w 179"/>
                <a:gd name="T23" fmla="*/ 2 h 102"/>
                <a:gd name="T24" fmla="*/ 2 w 179"/>
                <a:gd name="T25" fmla="*/ 2 h 102"/>
                <a:gd name="T26" fmla="*/ 2 w 179"/>
                <a:gd name="T27" fmla="*/ 0 h 102"/>
                <a:gd name="T28" fmla="*/ 4 w 179"/>
                <a:gd name="T29" fmla="*/ 2 h 102"/>
                <a:gd name="T30" fmla="*/ 7 w 179"/>
                <a:gd name="T31" fmla="*/ 2 h 102"/>
                <a:gd name="T32" fmla="*/ 9 w 179"/>
                <a:gd name="T33" fmla="*/ 5 h 102"/>
                <a:gd name="T34" fmla="*/ 9 w 179"/>
                <a:gd name="T35" fmla="*/ 2 h 102"/>
                <a:gd name="T36" fmla="*/ 11 w 179"/>
                <a:gd name="T37" fmla="*/ 2 h 102"/>
                <a:gd name="T38" fmla="*/ 13 w 179"/>
                <a:gd name="T39" fmla="*/ 5 h 102"/>
                <a:gd name="T40" fmla="*/ 13 w 179"/>
                <a:gd name="T41" fmla="*/ 6 h 102"/>
                <a:gd name="T42" fmla="*/ 15 w 179"/>
                <a:gd name="T43" fmla="*/ 6 h 102"/>
                <a:gd name="T44" fmla="*/ 15 w 179"/>
                <a:gd name="T45" fmla="*/ 5 h 102"/>
                <a:gd name="T46" fmla="*/ 18 w 179"/>
                <a:gd name="T47" fmla="*/ 5 h 102"/>
                <a:gd name="T48" fmla="*/ 18 w 179"/>
                <a:gd name="T49" fmla="*/ 6 h 102"/>
                <a:gd name="T50" fmla="*/ 20 w 179"/>
                <a:gd name="T51" fmla="*/ 6 h 102"/>
                <a:gd name="T52" fmla="*/ 18 w 179"/>
                <a:gd name="T53" fmla="*/ 6 h 102"/>
                <a:gd name="T54" fmla="*/ 20 w 179"/>
                <a:gd name="T55" fmla="*/ 9 h 102"/>
                <a:gd name="T56" fmla="*/ 22 w 179"/>
                <a:gd name="T57" fmla="*/ 11 h 102"/>
                <a:gd name="T58" fmla="*/ 22 w 179"/>
                <a:gd name="T59" fmla="*/ 13 h 102"/>
                <a:gd name="T60" fmla="*/ 20 w 179"/>
                <a:gd name="T61" fmla="*/ 13 h 102"/>
                <a:gd name="T62" fmla="*/ 18 w 179"/>
                <a:gd name="T63" fmla="*/ 13 h 102"/>
                <a:gd name="T64" fmla="*/ 18 w 179"/>
                <a:gd name="T65" fmla="*/ 11 h 102"/>
                <a:gd name="T66" fmla="*/ 15 w 179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02"/>
                <a:gd name="T104" fmla="*/ 179 w 179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02">
                  <a:moveTo>
                    <a:pt x="127" y="84"/>
                  </a:moveTo>
                  <a:lnTo>
                    <a:pt x="90" y="67"/>
                  </a:lnTo>
                  <a:lnTo>
                    <a:pt x="73" y="67"/>
                  </a:lnTo>
                  <a:lnTo>
                    <a:pt x="56" y="67"/>
                  </a:lnTo>
                  <a:lnTo>
                    <a:pt x="39" y="67"/>
                  </a:lnTo>
                  <a:lnTo>
                    <a:pt x="19" y="67"/>
                  </a:lnTo>
                  <a:lnTo>
                    <a:pt x="19" y="50"/>
                  </a:lnTo>
                  <a:lnTo>
                    <a:pt x="39" y="50"/>
                  </a:lnTo>
                  <a:lnTo>
                    <a:pt x="19" y="50"/>
                  </a:lnTo>
                  <a:lnTo>
                    <a:pt x="19" y="33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39" y="15"/>
                  </a:lnTo>
                  <a:lnTo>
                    <a:pt x="56" y="15"/>
                  </a:lnTo>
                  <a:lnTo>
                    <a:pt x="73" y="33"/>
                  </a:lnTo>
                  <a:lnTo>
                    <a:pt x="73" y="15"/>
                  </a:lnTo>
                  <a:lnTo>
                    <a:pt x="90" y="15"/>
                  </a:lnTo>
                  <a:lnTo>
                    <a:pt x="108" y="33"/>
                  </a:lnTo>
                  <a:lnTo>
                    <a:pt x="108" y="50"/>
                  </a:lnTo>
                  <a:lnTo>
                    <a:pt x="127" y="50"/>
                  </a:lnTo>
                  <a:lnTo>
                    <a:pt x="127" y="33"/>
                  </a:lnTo>
                  <a:lnTo>
                    <a:pt x="144" y="33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44" y="50"/>
                  </a:lnTo>
                  <a:lnTo>
                    <a:pt x="161" y="67"/>
                  </a:lnTo>
                  <a:lnTo>
                    <a:pt x="179" y="84"/>
                  </a:lnTo>
                  <a:lnTo>
                    <a:pt x="179" y="102"/>
                  </a:lnTo>
                  <a:lnTo>
                    <a:pt x="161" y="102"/>
                  </a:lnTo>
                  <a:lnTo>
                    <a:pt x="144" y="102"/>
                  </a:lnTo>
                  <a:lnTo>
                    <a:pt x="144" y="84"/>
                  </a:lnTo>
                  <a:lnTo>
                    <a:pt x="127" y="8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auto">
            <a:xfrm>
              <a:off x="2257566" y="1971671"/>
              <a:ext cx="31753" cy="13677"/>
            </a:xfrm>
            <a:custGeom>
              <a:avLst/>
              <a:gdLst>
                <a:gd name="T0" fmla="*/ 0 w 37"/>
                <a:gd name="T1" fmla="*/ 2 h 16"/>
                <a:gd name="T2" fmla="*/ 0 w 37"/>
                <a:gd name="T3" fmla="*/ 0 h 16"/>
                <a:gd name="T4" fmla="*/ 2 w 37"/>
                <a:gd name="T5" fmla="*/ 0 h 16"/>
                <a:gd name="T6" fmla="*/ 2 w 37"/>
                <a:gd name="T7" fmla="*/ 2 h 16"/>
                <a:gd name="T8" fmla="*/ 4 w 37"/>
                <a:gd name="T9" fmla="*/ 2 h 16"/>
                <a:gd name="T10" fmla="*/ 2 w 37"/>
                <a:gd name="T11" fmla="*/ 2 h 16"/>
                <a:gd name="T12" fmla="*/ 0 w 37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auto">
            <a:xfrm>
              <a:off x="2257566" y="1971671"/>
              <a:ext cx="31753" cy="13677"/>
            </a:xfrm>
            <a:custGeom>
              <a:avLst/>
              <a:gdLst>
                <a:gd name="T0" fmla="*/ 0 w 37"/>
                <a:gd name="T1" fmla="*/ 2 h 16"/>
                <a:gd name="T2" fmla="*/ 0 w 37"/>
                <a:gd name="T3" fmla="*/ 0 h 16"/>
                <a:gd name="T4" fmla="*/ 2 w 37"/>
                <a:gd name="T5" fmla="*/ 0 h 16"/>
                <a:gd name="T6" fmla="*/ 2 w 37"/>
                <a:gd name="T7" fmla="*/ 2 h 16"/>
                <a:gd name="T8" fmla="*/ 4 w 37"/>
                <a:gd name="T9" fmla="*/ 2 h 16"/>
                <a:gd name="T10" fmla="*/ 2 w 37"/>
                <a:gd name="T11" fmla="*/ 2 h 16"/>
                <a:gd name="T12" fmla="*/ 0 w 37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2398691" y="2016120"/>
              <a:ext cx="419846" cy="116251"/>
            </a:xfrm>
            <a:custGeom>
              <a:avLst/>
              <a:gdLst>
                <a:gd name="T0" fmla="*/ 58 w 476"/>
                <a:gd name="T1" fmla="*/ 13 h 136"/>
                <a:gd name="T2" fmla="*/ 58 w 476"/>
                <a:gd name="T3" fmla="*/ 14 h 136"/>
                <a:gd name="T4" fmla="*/ 60 w 476"/>
                <a:gd name="T5" fmla="*/ 14 h 136"/>
                <a:gd name="T6" fmla="*/ 58 w 476"/>
                <a:gd name="T7" fmla="*/ 17 h 136"/>
                <a:gd name="T8" fmla="*/ 53 w 476"/>
                <a:gd name="T9" fmla="*/ 17 h 136"/>
                <a:gd name="T10" fmla="*/ 49 w 476"/>
                <a:gd name="T11" fmla="*/ 17 h 136"/>
                <a:gd name="T12" fmla="*/ 47 w 476"/>
                <a:gd name="T13" fmla="*/ 17 h 136"/>
                <a:gd name="T14" fmla="*/ 45 w 476"/>
                <a:gd name="T15" fmla="*/ 17 h 136"/>
                <a:gd name="T16" fmla="*/ 40 w 476"/>
                <a:gd name="T17" fmla="*/ 17 h 136"/>
                <a:gd name="T18" fmla="*/ 36 w 476"/>
                <a:gd name="T19" fmla="*/ 17 h 136"/>
                <a:gd name="T20" fmla="*/ 34 w 476"/>
                <a:gd name="T21" fmla="*/ 17 h 136"/>
                <a:gd name="T22" fmla="*/ 30 w 476"/>
                <a:gd name="T23" fmla="*/ 17 h 136"/>
                <a:gd name="T24" fmla="*/ 29 w 476"/>
                <a:gd name="T25" fmla="*/ 17 h 136"/>
                <a:gd name="T26" fmla="*/ 27 w 476"/>
                <a:gd name="T27" fmla="*/ 17 h 136"/>
                <a:gd name="T28" fmla="*/ 24 w 476"/>
                <a:gd name="T29" fmla="*/ 17 h 136"/>
                <a:gd name="T30" fmla="*/ 20 w 476"/>
                <a:gd name="T31" fmla="*/ 17 h 136"/>
                <a:gd name="T32" fmla="*/ 15 w 476"/>
                <a:gd name="T33" fmla="*/ 14 h 136"/>
                <a:gd name="T34" fmla="*/ 14 w 476"/>
                <a:gd name="T35" fmla="*/ 13 h 136"/>
                <a:gd name="T36" fmla="*/ 15 w 476"/>
                <a:gd name="T37" fmla="*/ 13 h 136"/>
                <a:gd name="T38" fmla="*/ 15 w 476"/>
                <a:gd name="T39" fmla="*/ 10 h 136"/>
                <a:gd name="T40" fmla="*/ 14 w 476"/>
                <a:gd name="T41" fmla="*/ 10 h 136"/>
                <a:gd name="T42" fmla="*/ 11 w 476"/>
                <a:gd name="T43" fmla="*/ 6 h 136"/>
                <a:gd name="T44" fmla="*/ 11 w 476"/>
                <a:gd name="T45" fmla="*/ 4 h 136"/>
                <a:gd name="T46" fmla="*/ 9 w 476"/>
                <a:gd name="T47" fmla="*/ 6 h 136"/>
                <a:gd name="T48" fmla="*/ 5 w 476"/>
                <a:gd name="T49" fmla="*/ 4 h 136"/>
                <a:gd name="T50" fmla="*/ 3 w 476"/>
                <a:gd name="T51" fmla="*/ 2 h 136"/>
                <a:gd name="T52" fmla="*/ 0 w 476"/>
                <a:gd name="T53" fmla="*/ 2 h 136"/>
                <a:gd name="T54" fmla="*/ 3 w 476"/>
                <a:gd name="T55" fmla="*/ 2 h 136"/>
                <a:gd name="T56" fmla="*/ 3 w 476"/>
                <a:gd name="T57" fmla="*/ 0 h 136"/>
                <a:gd name="T58" fmla="*/ 9 w 476"/>
                <a:gd name="T59" fmla="*/ 2 h 136"/>
                <a:gd name="T60" fmla="*/ 14 w 476"/>
                <a:gd name="T61" fmla="*/ 4 h 136"/>
                <a:gd name="T62" fmla="*/ 15 w 476"/>
                <a:gd name="T63" fmla="*/ 4 h 136"/>
                <a:gd name="T64" fmla="*/ 15 w 476"/>
                <a:gd name="T65" fmla="*/ 2 h 136"/>
                <a:gd name="T66" fmla="*/ 18 w 476"/>
                <a:gd name="T67" fmla="*/ 2 h 136"/>
                <a:gd name="T68" fmla="*/ 18 w 476"/>
                <a:gd name="T69" fmla="*/ 4 h 136"/>
                <a:gd name="T70" fmla="*/ 22 w 476"/>
                <a:gd name="T71" fmla="*/ 6 h 136"/>
                <a:gd name="T72" fmla="*/ 24 w 476"/>
                <a:gd name="T73" fmla="*/ 6 h 136"/>
                <a:gd name="T74" fmla="*/ 20 w 476"/>
                <a:gd name="T75" fmla="*/ 6 h 136"/>
                <a:gd name="T76" fmla="*/ 18 w 476"/>
                <a:gd name="T77" fmla="*/ 6 h 136"/>
                <a:gd name="T78" fmla="*/ 20 w 476"/>
                <a:gd name="T79" fmla="*/ 10 h 136"/>
                <a:gd name="T80" fmla="*/ 22 w 476"/>
                <a:gd name="T81" fmla="*/ 10 h 136"/>
                <a:gd name="T82" fmla="*/ 24 w 476"/>
                <a:gd name="T83" fmla="*/ 10 h 136"/>
                <a:gd name="T84" fmla="*/ 29 w 476"/>
                <a:gd name="T85" fmla="*/ 10 h 136"/>
                <a:gd name="T86" fmla="*/ 30 w 476"/>
                <a:gd name="T87" fmla="*/ 13 h 136"/>
                <a:gd name="T88" fmla="*/ 34 w 476"/>
                <a:gd name="T89" fmla="*/ 13 h 136"/>
                <a:gd name="T90" fmla="*/ 38 w 476"/>
                <a:gd name="T91" fmla="*/ 10 h 136"/>
                <a:gd name="T92" fmla="*/ 45 w 476"/>
                <a:gd name="T93" fmla="*/ 10 h 136"/>
                <a:gd name="T94" fmla="*/ 49 w 476"/>
                <a:gd name="T95" fmla="*/ 10 h 136"/>
                <a:gd name="T96" fmla="*/ 53 w 476"/>
                <a:gd name="T97" fmla="*/ 10 h 136"/>
                <a:gd name="T98" fmla="*/ 55 w 476"/>
                <a:gd name="T99" fmla="*/ 10 h 136"/>
                <a:gd name="T100" fmla="*/ 60 w 476"/>
                <a:gd name="T101" fmla="*/ 13 h 136"/>
                <a:gd name="T102" fmla="*/ 58 w 476"/>
                <a:gd name="T103" fmla="*/ 13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6"/>
                <a:gd name="T157" fmla="*/ 0 h 136"/>
                <a:gd name="T158" fmla="*/ 476 w 476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6" h="136">
                  <a:moveTo>
                    <a:pt x="457" y="104"/>
                  </a:moveTo>
                  <a:lnTo>
                    <a:pt x="457" y="119"/>
                  </a:lnTo>
                  <a:lnTo>
                    <a:pt x="476" y="119"/>
                  </a:lnTo>
                  <a:lnTo>
                    <a:pt x="457" y="136"/>
                  </a:lnTo>
                  <a:lnTo>
                    <a:pt x="422" y="136"/>
                  </a:lnTo>
                  <a:lnTo>
                    <a:pt x="388" y="136"/>
                  </a:lnTo>
                  <a:lnTo>
                    <a:pt x="370" y="136"/>
                  </a:lnTo>
                  <a:lnTo>
                    <a:pt x="353" y="136"/>
                  </a:lnTo>
                  <a:lnTo>
                    <a:pt x="317" y="136"/>
                  </a:lnTo>
                  <a:lnTo>
                    <a:pt x="282" y="136"/>
                  </a:lnTo>
                  <a:lnTo>
                    <a:pt x="265" y="136"/>
                  </a:lnTo>
                  <a:lnTo>
                    <a:pt x="247" y="136"/>
                  </a:lnTo>
                  <a:lnTo>
                    <a:pt x="228" y="136"/>
                  </a:lnTo>
                  <a:lnTo>
                    <a:pt x="211" y="136"/>
                  </a:lnTo>
                  <a:lnTo>
                    <a:pt x="192" y="136"/>
                  </a:lnTo>
                  <a:lnTo>
                    <a:pt x="157" y="136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123" y="104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6" y="52"/>
                  </a:lnTo>
                  <a:lnTo>
                    <a:pt x="86" y="35"/>
                  </a:lnTo>
                  <a:lnTo>
                    <a:pt x="69" y="52"/>
                  </a:lnTo>
                  <a:lnTo>
                    <a:pt x="34" y="35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69" y="17"/>
                  </a:lnTo>
                  <a:lnTo>
                    <a:pt x="105" y="35"/>
                  </a:lnTo>
                  <a:lnTo>
                    <a:pt x="123" y="35"/>
                  </a:lnTo>
                  <a:lnTo>
                    <a:pt x="123" y="17"/>
                  </a:lnTo>
                  <a:lnTo>
                    <a:pt x="140" y="17"/>
                  </a:lnTo>
                  <a:lnTo>
                    <a:pt x="140" y="35"/>
                  </a:lnTo>
                  <a:lnTo>
                    <a:pt x="174" y="52"/>
                  </a:lnTo>
                  <a:lnTo>
                    <a:pt x="192" y="52"/>
                  </a:lnTo>
                  <a:lnTo>
                    <a:pt x="157" y="52"/>
                  </a:lnTo>
                  <a:lnTo>
                    <a:pt x="140" y="52"/>
                  </a:lnTo>
                  <a:lnTo>
                    <a:pt x="157" y="87"/>
                  </a:lnTo>
                  <a:lnTo>
                    <a:pt x="174" y="87"/>
                  </a:lnTo>
                  <a:lnTo>
                    <a:pt x="192" y="87"/>
                  </a:lnTo>
                  <a:lnTo>
                    <a:pt x="228" y="87"/>
                  </a:lnTo>
                  <a:lnTo>
                    <a:pt x="247" y="104"/>
                  </a:lnTo>
                  <a:lnTo>
                    <a:pt x="265" y="104"/>
                  </a:lnTo>
                  <a:lnTo>
                    <a:pt x="299" y="87"/>
                  </a:lnTo>
                  <a:lnTo>
                    <a:pt x="353" y="87"/>
                  </a:lnTo>
                  <a:lnTo>
                    <a:pt x="388" y="87"/>
                  </a:lnTo>
                  <a:lnTo>
                    <a:pt x="422" y="87"/>
                  </a:lnTo>
                  <a:lnTo>
                    <a:pt x="439" y="87"/>
                  </a:lnTo>
                  <a:lnTo>
                    <a:pt x="476" y="104"/>
                  </a:lnTo>
                  <a:lnTo>
                    <a:pt x="457" y="10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auto">
            <a:xfrm>
              <a:off x="2398691" y="2087922"/>
              <a:ext cx="75855" cy="44449"/>
            </a:xfrm>
            <a:custGeom>
              <a:avLst/>
              <a:gdLst>
                <a:gd name="T0" fmla="*/ 3 w 86"/>
                <a:gd name="T1" fmla="*/ 3 h 51"/>
                <a:gd name="T2" fmla="*/ 3 w 86"/>
                <a:gd name="T3" fmla="*/ 0 h 51"/>
                <a:gd name="T4" fmla="*/ 6 w 86"/>
                <a:gd name="T5" fmla="*/ 0 h 51"/>
                <a:gd name="T6" fmla="*/ 9 w 86"/>
                <a:gd name="T7" fmla="*/ 0 h 51"/>
                <a:gd name="T8" fmla="*/ 9 w 86"/>
                <a:gd name="T9" fmla="*/ 3 h 51"/>
                <a:gd name="T10" fmla="*/ 11 w 86"/>
                <a:gd name="T11" fmla="*/ 5 h 51"/>
                <a:gd name="T12" fmla="*/ 9 w 86"/>
                <a:gd name="T13" fmla="*/ 7 h 51"/>
                <a:gd name="T14" fmla="*/ 6 w 86"/>
                <a:gd name="T15" fmla="*/ 7 h 51"/>
                <a:gd name="T16" fmla="*/ 3 w 86"/>
                <a:gd name="T17" fmla="*/ 5 h 51"/>
                <a:gd name="T18" fmla="*/ 0 w 86"/>
                <a:gd name="T19" fmla="*/ 5 h 51"/>
                <a:gd name="T20" fmla="*/ 3 w 86"/>
                <a:gd name="T21" fmla="*/ 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1"/>
                <a:gd name="T35" fmla="*/ 86 w 86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1">
                  <a:moveTo>
                    <a:pt x="17" y="17"/>
                  </a:moveTo>
                  <a:lnTo>
                    <a:pt x="17" y="0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17"/>
                  </a:lnTo>
                  <a:lnTo>
                    <a:pt x="86" y="34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17" y="34"/>
                  </a:lnTo>
                  <a:lnTo>
                    <a:pt x="0" y="34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auto">
            <a:xfrm>
              <a:off x="2412803" y="1985348"/>
              <a:ext cx="61742" cy="13677"/>
            </a:xfrm>
            <a:custGeom>
              <a:avLst/>
              <a:gdLst>
                <a:gd name="T0" fmla="*/ 6 w 71"/>
                <a:gd name="T1" fmla="*/ 0 h 17"/>
                <a:gd name="T2" fmla="*/ 8 w 71"/>
                <a:gd name="T3" fmla="*/ 0 h 17"/>
                <a:gd name="T4" fmla="*/ 8 w 71"/>
                <a:gd name="T5" fmla="*/ 2 h 17"/>
                <a:gd name="T6" fmla="*/ 6 w 71"/>
                <a:gd name="T7" fmla="*/ 2 h 17"/>
                <a:gd name="T8" fmla="*/ 4 w 71"/>
                <a:gd name="T9" fmla="*/ 2 h 17"/>
                <a:gd name="T10" fmla="*/ 0 w 71"/>
                <a:gd name="T11" fmla="*/ 0 h 17"/>
                <a:gd name="T12" fmla="*/ 4 w 71"/>
                <a:gd name="T13" fmla="*/ 0 h 17"/>
                <a:gd name="T14" fmla="*/ 6 w 7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7"/>
                <a:gd name="T26" fmla="*/ 71 w 7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7">
                  <a:moveTo>
                    <a:pt x="54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37" y="1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auto">
            <a:xfrm>
              <a:off x="2352825" y="1925513"/>
              <a:ext cx="91731" cy="59835"/>
            </a:xfrm>
            <a:custGeom>
              <a:avLst/>
              <a:gdLst>
                <a:gd name="T0" fmla="*/ 5 w 104"/>
                <a:gd name="T1" fmla="*/ 9 h 69"/>
                <a:gd name="T2" fmla="*/ 5 w 104"/>
                <a:gd name="T3" fmla="*/ 7 h 69"/>
                <a:gd name="T4" fmla="*/ 3 w 104"/>
                <a:gd name="T5" fmla="*/ 5 h 69"/>
                <a:gd name="T6" fmla="*/ 0 w 104"/>
                <a:gd name="T7" fmla="*/ 3 h 69"/>
                <a:gd name="T8" fmla="*/ 3 w 104"/>
                <a:gd name="T9" fmla="*/ 0 h 69"/>
                <a:gd name="T10" fmla="*/ 5 w 104"/>
                <a:gd name="T11" fmla="*/ 0 h 69"/>
                <a:gd name="T12" fmla="*/ 5 w 104"/>
                <a:gd name="T13" fmla="*/ 3 h 69"/>
                <a:gd name="T14" fmla="*/ 7 w 104"/>
                <a:gd name="T15" fmla="*/ 3 h 69"/>
                <a:gd name="T16" fmla="*/ 9 w 104"/>
                <a:gd name="T17" fmla="*/ 3 h 69"/>
                <a:gd name="T18" fmla="*/ 11 w 104"/>
                <a:gd name="T19" fmla="*/ 3 h 69"/>
                <a:gd name="T20" fmla="*/ 13 w 104"/>
                <a:gd name="T21" fmla="*/ 5 h 69"/>
                <a:gd name="T22" fmla="*/ 11 w 104"/>
                <a:gd name="T23" fmla="*/ 5 h 69"/>
                <a:gd name="T24" fmla="*/ 11 w 104"/>
                <a:gd name="T25" fmla="*/ 7 h 69"/>
                <a:gd name="T26" fmla="*/ 13 w 104"/>
                <a:gd name="T27" fmla="*/ 9 h 69"/>
                <a:gd name="T28" fmla="*/ 9 w 104"/>
                <a:gd name="T29" fmla="*/ 9 h 69"/>
                <a:gd name="T30" fmla="*/ 5 w 104"/>
                <a:gd name="T31" fmla="*/ 9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69"/>
                <a:gd name="T50" fmla="*/ 104 w 10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69">
                  <a:moveTo>
                    <a:pt x="34" y="69"/>
                  </a:moveTo>
                  <a:lnTo>
                    <a:pt x="34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86" y="34"/>
                  </a:lnTo>
                  <a:lnTo>
                    <a:pt x="86" y="51"/>
                  </a:lnTo>
                  <a:lnTo>
                    <a:pt x="104" y="69"/>
                  </a:lnTo>
                  <a:lnTo>
                    <a:pt x="69" y="69"/>
                  </a:lnTo>
                  <a:lnTo>
                    <a:pt x="34" y="6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2321072" y="1867388"/>
              <a:ext cx="31753" cy="15386"/>
            </a:xfrm>
            <a:custGeom>
              <a:avLst/>
              <a:gdLst>
                <a:gd name="T0" fmla="*/ 4 w 37"/>
                <a:gd name="T1" fmla="*/ 0 h 19"/>
                <a:gd name="T2" fmla="*/ 4 w 37"/>
                <a:gd name="T3" fmla="*/ 2 h 19"/>
                <a:gd name="T4" fmla="*/ 2 w 37"/>
                <a:gd name="T5" fmla="*/ 2 h 19"/>
                <a:gd name="T6" fmla="*/ 0 w 37"/>
                <a:gd name="T7" fmla="*/ 0 h 19"/>
                <a:gd name="T8" fmla="*/ 2 w 37"/>
                <a:gd name="T9" fmla="*/ 0 h 19"/>
                <a:gd name="T10" fmla="*/ 4 w 3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9"/>
                <a:gd name="T20" fmla="*/ 37 w 3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9">
                  <a:moveTo>
                    <a:pt x="37" y="0"/>
                  </a:moveTo>
                  <a:lnTo>
                    <a:pt x="37" y="19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2412803" y="1793876"/>
              <a:ext cx="250496" cy="177795"/>
            </a:xfrm>
            <a:custGeom>
              <a:avLst/>
              <a:gdLst>
                <a:gd name="T0" fmla="*/ 26 w 284"/>
                <a:gd name="T1" fmla="*/ 11 h 209"/>
                <a:gd name="T2" fmla="*/ 28 w 284"/>
                <a:gd name="T3" fmla="*/ 8 h 209"/>
                <a:gd name="T4" fmla="*/ 28 w 284"/>
                <a:gd name="T5" fmla="*/ 13 h 209"/>
                <a:gd name="T6" fmla="*/ 34 w 284"/>
                <a:gd name="T7" fmla="*/ 13 h 209"/>
                <a:gd name="T8" fmla="*/ 36 w 284"/>
                <a:gd name="T9" fmla="*/ 17 h 209"/>
                <a:gd name="T10" fmla="*/ 28 w 284"/>
                <a:gd name="T11" fmla="*/ 21 h 209"/>
                <a:gd name="T12" fmla="*/ 26 w 284"/>
                <a:gd name="T13" fmla="*/ 19 h 209"/>
                <a:gd name="T14" fmla="*/ 24 w 284"/>
                <a:gd name="T15" fmla="*/ 21 h 209"/>
                <a:gd name="T16" fmla="*/ 26 w 284"/>
                <a:gd name="T17" fmla="*/ 23 h 209"/>
                <a:gd name="T18" fmla="*/ 24 w 284"/>
                <a:gd name="T19" fmla="*/ 26 h 209"/>
                <a:gd name="T20" fmla="*/ 22 w 284"/>
                <a:gd name="T21" fmla="*/ 21 h 209"/>
                <a:gd name="T22" fmla="*/ 19 w 284"/>
                <a:gd name="T23" fmla="*/ 26 h 209"/>
                <a:gd name="T24" fmla="*/ 15 w 284"/>
                <a:gd name="T25" fmla="*/ 26 h 209"/>
                <a:gd name="T26" fmla="*/ 13 w 284"/>
                <a:gd name="T27" fmla="*/ 21 h 209"/>
                <a:gd name="T28" fmla="*/ 9 w 284"/>
                <a:gd name="T29" fmla="*/ 19 h 209"/>
                <a:gd name="T30" fmla="*/ 13 w 284"/>
                <a:gd name="T31" fmla="*/ 17 h 209"/>
                <a:gd name="T32" fmla="*/ 15 w 284"/>
                <a:gd name="T33" fmla="*/ 17 h 209"/>
                <a:gd name="T34" fmla="*/ 11 w 284"/>
                <a:gd name="T35" fmla="*/ 15 h 209"/>
                <a:gd name="T36" fmla="*/ 9 w 284"/>
                <a:gd name="T37" fmla="*/ 17 h 209"/>
                <a:gd name="T38" fmla="*/ 6 w 284"/>
                <a:gd name="T39" fmla="*/ 17 h 209"/>
                <a:gd name="T40" fmla="*/ 6 w 284"/>
                <a:gd name="T41" fmla="*/ 15 h 209"/>
                <a:gd name="T42" fmla="*/ 4 w 284"/>
                <a:gd name="T43" fmla="*/ 13 h 209"/>
                <a:gd name="T44" fmla="*/ 0 w 284"/>
                <a:gd name="T45" fmla="*/ 11 h 209"/>
                <a:gd name="T46" fmla="*/ 4 w 284"/>
                <a:gd name="T47" fmla="*/ 11 h 209"/>
                <a:gd name="T48" fmla="*/ 4 w 284"/>
                <a:gd name="T49" fmla="*/ 8 h 209"/>
                <a:gd name="T50" fmla="*/ 0 w 284"/>
                <a:gd name="T51" fmla="*/ 6 h 209"/>
                <a:gd name="T52" fmla="*/ 4 w 284"/>
                <a:gd name="T53" fmla="*/ 6 h 209"/>
                <a:gd name="T54" fmla="*/ 9 w 284"/>
                <a:gd name="T55" fmla="*/ 6 h 209"/>
                <a:gd name="T56" fmla="*/ 4 w 284"/>
                <a:gd name="T57" fmla="*/ 6 h 209"/>
                <a:gd name="T58" fmla="*/ 6 w 284"/>
                <a:gd name="T59" fmla="*/ 2 h 209"/>
                <a:gd name="T60" fmla="*/ 9 w 284"/>
                <a:gd name="T61" fmla="*/ 4 h 209"/>
                <a:gd name="T62" fmla="*/ 9 w 284"/>
                <a:gd name="T63" fmla="*/ 2 h 209"/>
                <a:gd name="T64" fmla="*/ 6 w 284"/>
                <a:gd name="T65" fmla="*/ 0 h 209"/>
                <a:gd name="T66" fmla="*/ 13 w 284"/>
                <a:gd name="T67" fmla="*/ 0 h 209"/>
                <a:gd name="T68" fmla="*/ 15 w 284"/>
                <a:gd name="T69" fmla="*/ 4 h 209"/>
                <a:gd name="T70" fmla="*/ 18 w 284"/>
                <a:gd name="T71" fmla="*/ 6 h 209"/>
                <a:gd name="T72" fmla="*/ 22 w 284"/>
                <a:gd name="T73" fmla="*/ 6 h 209"/>
                <a:gd name="T74" fmla="*/ 24 w 284"/>
                <a:gd name="T75" fmla="*/ 11 h 2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4"/>
                <a:gd name="T115" fmla="*/ 0 h 209"/>
                <a:gd name="T116" fmla="*/ 284 w 284"/>
                <a:gd name="T117" fmla="*/ 209 h 2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4" h="209">
                  <a:moveTo>
                    <a:pt x="196" y="88"/>
                  </a:moveTo>
                  <a:lnTo>
                    <a:pt x="213" y="88"/>
                  </a:lnTo>
                  <a:lnTo>
                    <a:pt x="213" y="71"/>
                  </a:lnTo>
                  <a:lnTo>
                    <a:pt x="230" y="71"/>
                  </a:lnTo>
                  <a:lnTo>
                    <a:pt x="230" y="88"/>
                  </a:lnTo>
                  <a:lnTo>
                    <a:pt x="230" y="106"/>
                  </a:lnTo>
                  <a:lnTo>
                    <a:pt x="250" y="106"/>
                  </a:lnTo>
                  <a:lnTo>
                    <a:pt x="267" y="106"/>
                  </a:lnTo>
                  <a:lnTo>
                    <a:pt x="284" y="123"/>
                  </a:lnTo>
                  <a:lnTo>
                    <a:pt x="284" y="138"/>
                  </a:lnTo>
                  <a:lnTo>
                    <a:pt x="250" y="156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213" y="156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213" y="173"/>
                  </a:lnTo>
                  <a:lnTo>
                    <a:pt x="213" y="190"/>
                  </a:lnTo>
                  <a:lnTo>
                    <a:pt x="196" y="190"/>
                  </a:lnTo>
                  <a:lnTo>
                    <a:pt x="196" y="209"/>
                  </a:lnTo>
                  <a:lnTo>
                    <a:pt x="177" y="190"/>
                  </a:lnTo>
                  <a:lnTo>
                    <a:pt x="177" y="173"/>
                  </a:lnTo>
                  <a:lnTo>
                    <a:pt x="159" y="190"/>
                  </a:lnTo>
                  <a:lnTo>
                    <a:pt x="159" y="209"/>
                  </a:lnTo>
                  <a:lnTo>
                    <a:pt x="140" y="209"/>
                  </a:lnTo>
                  <a:lnTo>
                    <a:pt x="123" y="209"/>
                  </a:lnTo>
                  <a:lnTo>
                    <a:pt x="106" y="190"/>
                  </a:lnTo>
                  <a:lnTo>
                    <a:pt x="106" y="173"/>
                  </a:lnTo>
                  <a:lnTo>
                    <a:pt x="71" y="173"/>
                  </a:lnTo>
                  <a:lnTo>
                    <a:pt x="71" y="156"/>
                  </a:lnTo>
                  <a:lnTo>
                    <a:pt x="88" y="138"/>
                  </a:lnTo>
                  <a:lnTo>
                    <a:pt x="106" y="138"/>
                  </a:lnTo>
                  <a:lnTo>
                    <a:pt x="140" y="138"/>
                  </a:lnTo>
                  <a:lnTo>
                    <a:pt x="123" y="138"/>
                  </a:lnTo>
                  <a:lnTo>
                    <a:pt x="106" y="123"/>
                  </a:lnTo>
                  <a:lnTo>
                    <a:pt x="88" y="123"/>
                  </a:lnTo>
                  <a:lnTo>
                    <a:pt x="88" y="138"/>
                  </a:lnTo>
                  <a:lnTo>
                    <a:pt x="71" y="138"/>
                  </a:lnTo>
                  <a:lnTo>
                    <a:pt x="54" y="123"/>
                  </a:lnTo>
                  <a:lnTo>
                    <a:pt x="54" y="138"/>
                  </a:lnTo>
                  <a:lnTo>
                    <a:pt x="35" y="123"/>
                  </a:lnTo>
                  <a:lnTo>
                    <a:pt x="54" y="123"/>
                  </a:lnTo>
                  <a:lnTo>
                    <a:pt x="54" y="106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17" y="88"/>
                  </a:lnTo>
                  <a:lnTo>
                    <a:pt x="35" y="88"/>
                  </a:lnTo>
                  <a:lnTo>
                    <a:pt x="54" y="88"/>
                  </a:lnTo>
                  <a:lnTo>
                    <a:pt x="35" y="71"/>
                  </a:lnTo>
                  <a:lnTo>
                    <a:pt x="17" y="71"/>
                  </a:lnTo>
                  <a:lnTo>
                    <a:pt x="0" y="54"/>
                  </a:lnTo>
                  <a:lnTo>
                    <a:pt x="17" y="54"/>
                  </a:lnTo>
                  <a:lnTo>
                    <a:pt x="35" y="54"/>
                  </a:lnTo>
                  <a:lnTo>
                    <a:pt x="54" y="54"/>
                  </a:lnTo>
                  <a:lnTo>
                    <a:pt x="71" y="54"/>
                  </a:lnTo>
                  <a:lnTo>
                    <a:pt x="54" y="54"/>
                  </a:lnTo>
                  <a:lnTo>
                    <a:pt x="35" y="54"/>
                  </a:lnTo>
                  <a:lnTo>
                    <a:pt x="35" y="35"/>
                  </a:lnTo>
                  <a:lnTo>
                    <a:pt x="54" y="17"/>
                  </a:lnTo>
                  <a:lnTo>
                    <a:pt x="54" y="35"/>
                  </a:lnTo>
                  <a:lnTo>
                    <a:pt x="71" y="35"/>
                  </a:lnTo>
                  <a:lnTo>
                    <a:pt x="88" y="35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06" y="17"/>
                  </a:lnTo>
                  <a:lnTo>
                    <a:pt x="123" y="35"/>
                  </a:lnTo>
                  <a:lnTo>
                    <a:pt x="123" y="54"/>
                  </a:lnTo>
                  <a:lnTo>
                    <a:pt x="140" y="54"/>
                  </a:lnTo>
                  <a:lnTo>
                    <a:pt x="159" y="54"/>
                  </a:lnTo>
                  <a:lnTo>
                    <a:pt x="177" y="54"/>
                  </a:lnTo>
                  <a:lnTo>
                    <a:pt x="196" y="71"/>
                  </a:lnTo>
                  <a:lnTo>
                    <a:pt x="196" y="8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2878515" y="2412739"/>
              <a:ext cx="45866" cy="30772"/>
            </a:xfrm>
            <a:custGeom>
              <a:avLst/>
              <a:gdLst>
                <a:gd name="T0" fmla="*/ 7 w 52"/>
                <a:gd name="T1" fmla="*/ 2 h 36"/>
                <a:gd name="T2" fmla="*/ 3 w 52"/>
                <a:gd name="T3" fmla="*/ 5 h 36"/>
                <a:gd name="T4" fmla="*/ 0 w 52"/>
                <a:gd name="T5" fmla="*/ 5 h 36"/>
                <a:gd name="T6" fmla="*/ 0 w 52"/>
                <a:gd name="T7" fmla="*/ 2 h 36"/>
                <a:gd name="T8" fmla="*/ 0 w 52"/>
                <a:gd name="T9" fmla="*/ 0 h 36"/>
                <a:gd name="T10" fmla="*/ 5 w 52"/>
                <a:gd name="T11" fmla="*/ 0 h 36"/>
                <a:gd name="T12" fmla="*/ 7 w 52"/>
                <a:gd name="T13" fmla="*/ 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6"/>
                <a:gd name="T23" fmla="*/ 52 w 5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6">
                  <a:moveTo>
                    <a:pt x="52" y="19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2" y="1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2769143" y="2178529"/>
              <a:ext cx="125248" cy="42739"/>
            </a:xfrm>
            <a:custGeom>
              <a:avLst/>
              <a:gdLst>
                <a:gd name="T0" fmla="*/ 6 w 142"/>
                <a:gd name="T1" fmla="*/ 6 h 50"/>
                <a:gd name="T2" fmla="*/ 4 w 142"/>
                <a:gd name="T3" fmla="*/ 6 h 50"/>
                <a:gd name="T4" fmla="*/ 4 w 142"/>
                <a:gd name="T5" fmla="*/ 5 h 50"/>
                <a:gd name="T6" fmla="*/ 2 w 142"/>
                <a:gd name="T7" fmla="*/ 2 h 50"/>
                <a:gd name="T8" fmla="*/ 0 w 142"/>
                <a:gd name="T9" fmla="*/ 2 h 50"/>
                <a:gd name="T10" fmla="*/ 0 w 142"/>
                <a:gd name="T11" fmla="*/ 0 h 50"/>
                <a:gd name="T12" fmla="*/ 2 w 142"/>
                <a:gd name="T13" fmla="*/ 0 h 50"/>
                <a:gd name="T14" fmla="*/ 6 w 142"/>
                <a:gd name="T15" fmla="*/ 0 h 50"/>
                <a:gd name="T16" fmla="*/ 9 w 142"/>
                <a:gd name="T17" fmla="*/ 0 h 50"/>
                <a:gd name="T18" fmla="*/ 13 w 142"/>
                <a:gd name="T19" fmla="*/ 0 h 50"/>
                <a:gd name="T20" fmla="*/ 15 w 142"/>
                <a:gd name="T21" fmla="*/ 2 h 50"/>
                <a:gd name="T22" fmla="*/ 18 w 142"/>
                <a:gd name="T23" fmla="*/ 5 h 50"/>
                <a:gd name="T24" fmla="*/ 15 w 142"/>
                <a:gd name="T25" fmla="*/ 5 h 50"/>
                <a:gd name="T26" fmla="*/ 15 w 142"/>
                <a:gd name="T27" fmla="*/ 6 h 50"/>
                <a:gd name="T28" fmla="*/ 13 w 142"/>
                <a:gd name="T29" fmla="*/ 6 h 50"/>
                <a:gd name="T30" fmla="*/ 11 w 142"/>
                <a:gd name="T31" fmla="*/ 5 h 50"/>
                <a:gd name="T32" fmla="*/ 11 w 142"/>
                <a:gd name="T33" fmla="*/ 6 h 50"/>
                <a:gd name="T34" fmla="*/ 9 w 142"/>
                <a:gd name="T35" fmla="*/ 6 h 50"/>
                <a:gd name="T36" fmla="*/ 6 w 142"/>
                <a:gd name="T37" fmla="*/ 6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50"/>
                <a:gd name="T59" fmla="*/ 142 w 14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50">
                  <a:moveTo>
                    <a:pt x="54" y="50"/>
                  </a:moveTo>
                  <a:lnTo>
                    <a:pt x="37" y="50"/>
                  </a:lnTo>
                  <a:lnTo>
                    <a:pt x="37" y="33"/>
                  </a:lnTo>
                  <a:lnTo>
                    <a:pt x="19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25" y="15"/>
                  </a:lnTo>
                  <a:lnTo>
                    <a:pt x="142" y="33"/>
                  </a:lnTo>
                  <a:lnTo>
                    <a:pt x="125" y="33"/>
                  </a:lnTo>
                  <a:lnTo>
                    <a:pt x="125" y="50"/>
                  </a:lnTo>
                  <a:lnTo>
                    <a:pt x="108" y="50"/>
                  </a:lnTo>
                  <a:lnTo>
                    <a:pt x="90" y="33"/>
                  </a:lnTo>
                  <a:lnTo>
                    <a:pt x="90" y="50"/>
                  </a:lnTo>
                  <a:lnTo>
                    <a:pt x="71" y="50"/>
                  </a:lnTo>
                  <a:lnTo>
                    <a:pt x="54" y="5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auto">
            <a:xfrm>
              <a:off x="2924380" y="2412739"/>
              <a:ext cx="33517" cy="15386"/>
            </a:xfrm>
            <a:custGeom>
              <a:avLst/>
              <a:gdLst>
                <a:gd name="T0" fmla="*/ 3 w 36"/>
                <a:gd name="T1" fmla="*/ 3 h 17"/>
                <a:gd name="T2" fmla="*/ 0 w 36"/>
                <a:gd name="T3" fmla="*/ 3 h 17"/>
                <a:gd name="T4" fmla="*/ 0 w 36"/>
                <a:gd name="T5" fmla="*/ 0 h 17"/>
                <a:gd name="T6" fmla="*/ 3 w 36"/>
                <a:gd name="T7" fmla="*/ 0 h 17"/>
                <a:gd name="T8" fmla="*/ 5 w 36"/>
                <a:gd name="T9" fmla="*/ 3 h 17"/>
                <a:gd name="T10" fmla="*/ 3 w 36"/>
                <a:gd name="T11" fmla="*/ 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7"/>
                <a:gd name="T20" fmla="*/ 36 w 3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7">
                  <a:moveTo>
                    <a:pt x="1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6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2818537" y="2368291"/>
              <a:ext cx="12348" cy="0"/>
            </a:xfrm>
            <a:custGeom>
              <a:avLst/>
              <a:gdLst>
                <a:gd name="T0" fmla="*/ 0 w 13"/>
                <a:gd name="T1" fmla="*/ 2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2552164" y="2178529"/>
              <a:ext cx="702095" cy="458164"/>
            </a:xfrm>
            <a:custGeom>
              <a:avLst/>
              <a:gdLst>
                <a:gd name="T0" fmla="*/ 91 w 795"/>
                <a:gd name="T1" fmla="*/ 50 h 535"/>
                <a:gd name="T2" fmla="*/ 80 w 795"/>
                <a:gd name="T3" fmla="*/ 44 h 535"/>
                <a:gd name="T4" fmla="*/ 80 w 795"/>
                <a:gd name="T5" fmla="*/ 46 h 535"/>
                <a:gd name="T6" fmla="*/ 80 w 795"/>
                <a:gd name="T7" fmla="*/ 48 h 535"/>
                <a:gd name="T8" fmla="*/ 84 w 795"/>
                <a:gd name="T9" fmla="*/ 50 h 535"/>
                <a:gd name="T10" fmla="*/ 89 w 795"/>
                <a:gd name="T11" fmla="*/ 52 h 535"/>
                <a:gd name="T12" fmla="*/ 89 w 795"/>
                <a:gd name="T13" fmla="*/ 59 h 535"/>
                <a:gd name="T14" fmla="*/ 84 w 795"/>
                <a:gd name="T15" fmla="*/ 61 h 535"/>
                <a:gd name="T16" fmla="*/ 78 w 795"/>
                <a:gd name="T17" fmla="*/ 61 h 535"/>
                <a:gd name="T18" fmla="*/ 82 w 795"/>
                <a:gd name="T19" fmla="*/ 67 h 535"/>
                <a:gd name="T20" fmla="*/ 76 w 795"/>
                <a:gd name="T21" fmla="*/ 63 h 535"/>
                <a:gd name="T22" fmla="*/ 65 w 795"/>
                <a:gd name="T23" fmla="*/ 61 h 535"/>
                <a:gd name="T24" fmla="*/ 58 w 795"/>
                <a:gd name="T25" fmla="*/ 54 h 535"/>
                <a:gd name="T26" fmla="*/ 51 w 795"/>
                <a:gd name="T27" fmla="*/ 52 h 535"/>
                <a:gd name="T28" fmla="*/ 42 w 795"/>
                <a:gd name="T29" fmla="*/ 52 h 535"/>
                <a:gd name="T30" fmla="*/ 47 w 795"/>
                <a:gd name="T31" fmla="*/ 50 h 535"/>
                <a:gd name="T32" fmla="*/ 54 w 795"/>
                <a:gd name="T33" fmla="*/ 50 h 535"/>
                <a:gd name="T34" fmla="*/ 56 w 795"/>
                <a:gd name="T35" fmla="*/ 48 h 535"/>
                <a:gd name="T36" fmla="*/ 56 w 795"/>
                <a:gd name="T37" fmla="*/ 44 h 535"/>
                <a:gd name="T38" fmla="*/ 60 w 795"/>
                <a:gd name="T39" fmla="*/ 41 h 535"/>
                <a:gd name="T40" fmla="*/ 56 w 795"/>
                <a:gd name="T41" fmla="*/ 31 h 535"/>
                <a:gd name="T42" fmla="*/ 49 w 795"/>
                <a:gd name="T43" fmla="*/ 31 h 535"/>
                <a:gd name="T44" fmla="*/ 49 w 795"/>
                <a:gd name="T45" fmla="*/ 29 h 535"/>
                <a:gd name="T46" fmla="*/ 40 w 795"/>
                <a:gd name="T47" fmla="*/ 22 h 535"/>
                <a:gd name="T48" fmla="*/ 36 w 795"/>
                <a:gd name="T49" fmla="*/ 26 h 535"/>
                <a:gd name="T50" fmla="*/ 29 w 795"/>
                <a:gd name="T51" fmla="*/ 22 h 535"/>
                <a:gd name="T52" fmla="*/ 16 w 795"/>
                <a:gd name="T53" fmla="*/ 22 h 535"/>
                <a:gd name="T54" fmla="*/ 10 w 795"/>
                <a:gd name="T55" fmla="*/ 22 h 535"/>
                <a:gd name="T56" fmla="*/ 3 w 795"/>
                <a:gd name="T57" fmla="*/ 17 h 535"/>
                <a:gd name="T58" fmla="*/ 10 w 795"/>
                <a:gd name="T59" fmla="*/ 17 h 535"/>
                <a:gd name="T60" fmla="*/ 3 w 795"/>
                <a:gd name="T61" fmla="*/ 15 h 535"/>
                <a:gd name="T62" fmla="*/ 3 w 795"/>
                <a:gd name="T63" fmla="*/ 9 h 535"/>
                <a:gd name="T64" fmla="*/ 7 w 795"/>
                <a:gd name="T65" fmla="*/ 0 h 535"/>
                <a:gd name="T66" fmla="*/ 16 w 795"/>
                <a:gd name="T67" fmla="*/ 0 h 535"/>
                <a:gd name="T68" fmla="*/ 12 w 795"/>
                <a:gd name="T69" fmla="*/ 7 h 535"/>
                <a:gd name="T70" fmla="*/ 14 w 795"/>
                <a:gd name="T71" fmla="*/ 11 h 535"/>
                <a:gd name="T72" fmla="*/ 16 w 795"/>
                <a:gd name="T73" fmla="*/ 7 h 535"/>
                <a:gd name="T74" fmla="*/ 29 w 795"/>
                <a:gd name="T75" fmla="*/ 0 h 535"/>
                <a:gd name="T76" fmla="*/ 34 w 795"/>
                <a:gd name="T77" fmla="*/ 9 h 535"/>
                <a:gd name="T78" fmla="*/ 40 w 795"/>
                <a:gd name="T79" fmla="*/ 9 h 535"/>
                <a:gd name="T80" fmla="*/ 47 w 795"/>
                <a:gd name="T81" fmla="*/ 7 h 535"/>
                <a:gd name="T82" fmla="*/ 54 w 795"/>
                <a:gd name="T83" fmla="*/ 11 h 535"/>
                <a:gd name="T84" fmla="*/ 62 w 795"/>
                <a:gd name="T85" fmla="*/ 15 h 535"/>
                <a:gd name="T86" fmla="*/ 69 w 795"/>
                <a:gd name="T87" fmla="*/ 17 h 535"/>
                <a:gd name="T88" fmla="*/ 76 w 795"/>
                <a:gd name="T89" fmla="*/ 22 h 535"/>
                <a:gd name="T90" fmla="*/ 82 w 795"/>
                <a:gd name="T91" fmla="*/ 24 h 535"/>
                <a:gd name="T92" fmla="*/ 76 w 795"/>
                <a:gd name="T93" fmla="*/ 26 h 535"/>
                <a:gd name="T94" fmla="*/ 82 w 795"/>
                <a:gd name="T95" fmla="*/ 26 h 535"/>
                <a:gd name="T96" fmla="*/ 78 w 795"/>
                <a:gd name="T97" fmla="*/ 31 h 535"/>
                <a:gd name="T98" fmla="*/ 82 w 795"/>
                <a:gd name="T99" fmla="*/ 33 h 535"/>
                <a:gd name="T100" fmla="*/ 89 w 795"/>
                <a:gd name="T101" fmla="*/ 37 h 535"/>
                <a:gd name="T102" fmla="*/ 93 w 795"/>
                <a:gd name="T103" fmla="*/ 39 h 535"/>
                <a:gd name="T104" fmla="*/ 98 w 795"/>
                <a:gd name="T105" fmla="*/ 44 h 535"/>
                <a:gd name="T106" fmla="*/ 98 w 795"/>
                <a:gd name="T107" fmla="*/ 46 h 535"/>
                <a:gd name="T108" fmla="*/ 93 w 795"/>
                <a:gd name="T109" fmla="*/ 48 h 5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5"/>
                <a:gd name="T166" fmla="*/ 0 h 535"/>
                <a:gd name="T167" fmla="*/ 795 w 795"/>
                <a:gd name="T168" fmla="*/ 535 h 5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5" h="535">
                  <a:moveTo>
                    <a:pt x="741" y="378"/>
                  </a:moveTo>
                  <a:lnTo>
                    <a:pt x="741" y="395"/>
                  </a:lnTo>
                  <a:lnTo>
                    <a:pt x="724" y="395"/>
                  </a:lnTo>
                  <a:lnTo>
                    <a:pt x="690" y="395"/>
                  </a:lnTo>
                  <a:lnTo>
                    <a:pt x="672" y="361"/>
                  </a:lnTo>
                  <a:lnTo>
                    <a:pt x="638" y="346"/>
                  </a:lnTo>
                  <a:lnTo>
                    <a:pt x="619" y="346"/>
                  </a:lnTo>
                  <a:lnTo>
                    <a:pt x="619" y="361"/>
                  </a:lnTo>
                  <a:lnTo>
                    <a:pt x="638" y="361"/>
                  </a:lnTo>
                  <a:lnTo>
                    <a:pt x="619" y="361"/>
                  </a:lnTo>
                  <a:lnTo>
                    <a:pt x="619" y="378"/>
                  </a:lnTo>
                  <a:lnTo>
                    <a:pt x="638" y="378"/>
                  </a:lnTo>
                  <a:lnTo>
                    <a:pt x="638" y="395"/>
                  </a:lnTo>
                  <a:lnTo>
                    <a:pt x="655" y="395"/>
                  </a:lnTo>
                  <a:lnTo>
                    <a:pt x="672" y="395"/>
                  </a:lnTo>
                  <a:lnTo>
                    <a:pt x="672" y="413"/>
                  </a:lnTo>
                  <a:lnTo>
                    <a:pt x="690" y="413"/>
                  </a:lnTo>
                  <a:lnTo>
                    <a:pt x="707" y="413"/>
                  </a:lnTo>
                  <a:lnTo>
                    <a:pt x="707" y="430"/>
                  </a:lnTo>
                  <a:lnTo>
                    <a:pt x="707" y="447"/>
                  </a:lnTo>
                  <a:lnTo>
                    <a:pt x="707" y="466"/>
                  </a:lnTo>
                  <a:lnTo>
                    <a:pt x="707" y="484"/>
                  </a:lnTo>
                  <a:lnTo>
                    <a:pt x="707" y="501"/>
                  </a:lnTo>
                  <a:lnTo>
                    <a:pt x="672" y="484"/>
                  </a:lnTo>
                  <a:lnTo>
                    <a:pt x="638" y="466"/>
                  </a:lnTo>
                  <a:lnTo>
                    <a:pt x="601" y="447"/>
                  </a:lnTo>
                  <a:lnTo>
                    <a:pt x="619" y="484"/>
                  </a:lnTo>
                  <a:lnTo>
                    <a:pt x="655" y="501"/>
                  </a:lnTo>
                  <a:lnTo>
                    <a:pt x="655" y="518"/>
                  </a:lnTo>
                  <a:lnTo>
                    <a:pt x="655" y="535"/>
                  </a:lnTo>
                  <a:lnTo>
                    <a:pt x="655" y="518"/>
                  </a:lnTo>
                  <a:lnTo>
                    <a:pt x="619" y="501"/>
                  </a:lnTo>
                  <a:lnTo>
                    <a:pt x="601" y="501"/>
                  </a:lnTo>
                  <a:lnTo>
                    <a:pt x="584" y="501"/>
                  </a:lnTo>
                  <a:lnTo>
                    <a:pt x="532" y="501"/>
                  </a:lnTo>
                  <a:lnTo>
                    <a:pt x="515" y="484"/>
                  </a:lnTo>
                  <a:lnTo>
                    <a:pt x="515" y="447"/>
                  </a:lnTo>
                  <a:lnTo>
                    <a:pt x="478" y="447"/>
                  </a:lnTo>
                  <a:lnTo>
                    <a:pt x="461" y="430"/>
                  </a:lnTo>
                  <a:lnTo>
                    <a:pt x="425" y="413"/>
                  </a:lnTo>
                  <a:lnTo>
                    <a:pt x="425" y="430"/>
                  </a:lnTo>
                  <a:lnTo>
                    <a:pt x="407" y="413"/>
                  </a:lnTo>
                  <a:lnTo>
                    <a:pt x="390" y="413"/>
                  </a:lnTo>
                  <a:lnTo>
                    <a:pt x="371" y="430"/>
                  </a:lnTo>
                  <a:lnTo>
                    <a:pt x="336" y="413"/>
                  </a:lnTo>
                  <a:lnTo>
                    <a:pt x="336" y="395"/>
                  </a:lnTo>
                  <a:lnTo>
                    <a:pt x="354" y="395"/>
                  </a:lnTo>
                  <a:lnTo>
                    <a:pt x="371" y="395"/>
                  </a:lnTo>
                  <a:lnTo>
                    <a:pt x="390" y="395"/>
                  </a:lnTo>
                  <a:lnTo>
                    <a:pt x="407" y="395"/>
                  </a:lnTo>
                  <a:lnTo>
                    <a:pt x="425" y="395"/>
                  </a:lnTo>
                  <a:lnTo>
                    <a:pt x="442" y="395"/>
                  </a:lnTo>
                  <a:lnTo>
                    <a:pt x="461" y="378"/>
                  </a:lnTo>
                  <a:lnTo>
                    <a:pt x="442" y="378"/>
                  </a:lnTo>
                  <a:lnTo>
                    <a:pt x="442" y="361"/>
                  </a:lnTo>
                  <a:lnTo>
                    <a:pt x="425" y="361"/>
                  </a:lnTo>
                  <a:lnTo>
                    <a:pt x="442" y="346"/>
                  </a:lnTo>
                  <a:lnTo>
                    <a:pt x="461" y="346"/>
                  </a:lnTo>
                  <a:lnTo>
                    <a:pt x="478" y="346"/>
                  </a:lnTo>
                  <a:lnTo>
                    <a:pt x="478" y="328"/>
                  </a:lnTo>
                  <a:lnTo>
                    <a:pt x="478" y="311"/>
                  </a:lnTo>
                  <a:lnTo>
                    <a:pt x="478" y="276"/>
                  </a:lnTo>
                  <a:lnTo>
                    <a:pt x="442" y="242"/>
                  </a:lnTo>
                  <a:lnTo>
                    <a:pt x="407" y="225"/>
                  </a:lnTo>
                  <a:lnTo>
                    <a:pt x="407" y="242"/>
                  </a:lnTo>
                  <a:lnTo>
                    <a:pt x="390" y="242"/>
                  </a:lnTo>
                  <a:lnTo>
                    <a:pt x="371" y="242"/>
                  </a:lnTo>
                  <a:lnTo>
                    <a:pt x="371" y="225"/>
                  </a:lnTo>
                  <a:lnTo>
                    <a:pt x="390" y="225"/>
                  </a:lnTo>
                  <a:lnTo>
                    <a:pt x="371" y="205"/>
                  </a:lnTo>
                  <a:lnTo>
                    <a:pt x="354" y="171"/>
                  </a:lnTo>
                  <a:lnTo>
                    <a:pt x="319" y="171"/>
                  </a:lnTo>
                  <a:lnTo>
                    <a:pt x="302" y="171"/>
                  </a:lnTo>
                  <a:lnTo>
                    <a:pt x="302" y="188"/>
                  </a:lnTo>
                  <a:lnTo>
                    <a:pt x="285" y="205"/>
                  </a:lnTo>
                  <a:lnTo>
                    <a:pt x="267" y="205"/>
                  </a:lnTo>
                  <a:lnTo>
                    <a:pt x="267" y="188"/>
                  </a:lnTo>
                  <a:lnTo>
                    <a:pt x="231" y="171"/>
                  </a:lnTo>
                  <a:lnTo>
                    <a:pt x="179" y="188"/>
                  </a:lnTo>
                  <a:lnTo>
                    <a:pt x="125" y="188"/>
                  </a:lnTo>
                  <a:lnTo>
                    <a:pt x="125" y="171"/>
                  </a:lnTo>
                  <a:lnTo>
                    <a:pt x="108" y="171"/>
                  </a:lnTo>
                  <a:lnTo>
                    <a:pt x="91" y="171"/>
                  </a:lnTo>
                  <a:lnTo>
                    <a:pt x="73" y="171"/>
                  </a:lnTo>
                  <a:lnTo>
                    <a:pt x="56" y="171"/>
                  </a:lnTo>
                  <a:lnTo>
                    <a:pt x="39" y="154"/>
                  </a:lnTo>
                  <a:lnTo>
                    <a:pt x="20" y="136"/>
                  </a:lnTo>
                  <a:lnTo>
                    <a:pt x="39" y="136"/>
                  </a:lnTo>
                  <a:lnTo>
                    <a:pt x="56" y="136"/>
                  </a:lnTo>
                  <a:lnTo>
                    <a:pt x="73" y="136"/>
                  </a:lnTo>
                  <a:lnTo>
                    <a:pt x="73" y="119"/>
                  </a:lnTo>
                  <a:lnTo>
                    <a:pt x="56" y="119"/>
                  </a:lnTo>
                  <a:lnTo>
                    <a:pt x="20" y="119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20" y="67"/>
                  </a:lnTo>
                  <a:lnTo>
                    <a:pt x="20" y="50"/>
                  </a:lnTo>
                  <a:lnTo>
                    <a:pt x="20" y="3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108" y="0"/>
                  </a:lnTo>
                  <a:lnTo>
                    <a:pt x="125" y="0"/>
                  </a:lnTo>
                  <a:lnTo>
                    <a:pt x="125" y="15"/>
                  </a:lnTo>
                  <a:lnTo>
                    <a:pt x="108" y="33"/>
                  </a:lnTo>
                  <a:lnTo>
                    <a:pt x="91" y="50"/>
                  </a:lnTo>
                  <a:lnTo>
                    <a:pt x="91" y="67"/>
                  </a:lnTo>
                  <a:lnTo>
                    <a:pt x="108" y="67"/>
                  </a:lnTo>
                  <a:lnTo>
                    <a:pt x="108" y="85"/>
                  </a:lnTo>
                  <a:lnTo>
                    <a:pt x="125" y="85"/>
                  </a:lnTo>
                  <a:lnTo>
                    <a:pt x="125" y="67"/>
                  </a:lnTo>
                  <a:lnTo>
                    <a:pt x="125" y="50"/>
                  </a:lnTo>
                  <a:lnTo>
                    <a:pt x="143" y="15"/>
                  </a:lnTo>
                  <a:lnTo>
                    <a:pt x="196" y="0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48" y="33"/>
                  </a:lnTo>
                  <a:lnTo>
                    <a:pt x="267" y="67"/>
                  </a:lnTo>
                  <a:lnTo>
                    <a:pt x="285" y="67"/>
                  </a:lnTo>
                  <a:lnTo>
                    <a:pt x="302" y="67"/>
                  </a:lnTo>
                  <a:lnTo>
                    <a:pt x="319" y="67"/>
                  </a:lnTo>
                  <a:lnTo>
                    <a:pt x="336" y="67"/>
                  </a:lnTo>
                  <a:lnTo>
                    <a:pt x="354" y="50"/>
                  </a:lnTo>
                  <a:lnTo>
                    <a:pt x="371" y="50"/>
                  </a:lnTo>
                  <a:lnTo>
                    <a:pt x="390" y="67"/>
                  </a:lnTo>
                  <a:lnTo>
                    <a:pt x="425" y="67"/>
                  </a:lnTo>
                  <a:lnTo>
                    <a:pt x="425" y="85"/>
                  </a:lnTo>
                  <a:lnTo>
                    <a:pt x="442" y="102"/>
                  </a:lnTo>
                  <a:lnTo>
                    <a:pt x="478" y="119"/>
                  </a:lnTo>
                  <a:lnTo>
                    <a:pt x="496" y="119"/>
                  </a:lnTo>
                  <a:lnTo>
                    <a:pt x="515" y="119"/>
                  </a:lnTo>
                  <a:lnTo>
                    <a:pt x="532" y="119"/>
                  </a:lnTo>
                  <a:lnTo>
                    <a:pt x="549" y="136"/>
                  </a:lnTo>
                  <a:lnTo>
                    <a:pt x="584" y="154"/>
                  </a:lnTo>
                  <a:lnTo>
                    <a:pt x="601" y="154"/>
                  </a:lnTo>
                  <a:lnTo>
                    <a:pt x="601" y="171"/>
                  </a:lnTo>
                  <a:lnTo>
                    <a:pt x="619" y="171"/>
                  </a:lnTo>
                  <a:lnTo>
                    <a:pt x="638" y="171"/>
                  </a:lnTo>
                  <a:lnTo>
                    <a:pt x="655" y="188"/>
                  </a:lnTo>
                  <a:lnTo>
                    <a:pt x="638" y="188"/>
                  </a:lnTo>
                  <a:lnTo>
                    <a:pt x="619" y="205"/>
                  </a:lnTo>
                  <a:lnTo>
                    <a:pt x="601" y="205"/>
                  </a:lnTo>
                  <a:lnTo>
                    <a:pt x="619" y="205"/>
                  </a:lnTo>
                  <a:lnTo>
                    <a:pt x="638" y="205"/>
                  </a:lnTo>
                  <a:lnTo>
                    <a:pt x="655" y="205"/>
                  </a:lnTo>
                  <a:lnTo>
                    <a:pt x="655" y="225"/>
                  </a:lnTo>
                  <a:lnTo>
                    <a:pt x="638" y="225"/>
                  </a:lnTo>
                  <a:lnTo>
                    <a:pt x="619" y="242"/>
                  </a:lnTo>
                  <a:lnTo>
                    <a:pt x="638" y="242"/>
                  </a:lnTo>
                  <a:lnTo>
                    <a:pt x="655" y="242"/>
                  </a:lnTo>
                  <a:lnTo>
                    <a:pt x="655" y="259"/>
                  </a:lnTo>
                  <a:lnTo>
                    <a:pt x="672" y="276"/>
                  </a:lnTo>
                  <a:lnTo>
                    <a:pt x="690" y="294"/>
                  </a:lnTo>
                  <a:lnTo>
                    <a:pt x="707" y="294"/>
                  </a:lnTo>
                  <a:lnTo>
                    <a:pt x="707" y="311"/>
                  </a:lnTo>
                  <a:lnTo>
                    <a:pt x="724" y="311"/>
                  </a:lnTo>
                  <a:lnTo>
                    <a:pt x="741" y="311"/>
                  </a:lnTo>
                  <a:lnTo>
                    <a:pt x="761" y="328"/>
                  </a:lnTo>
                  <a:lnTo>
                    <a:pt x="778" y="328"/>
                  </a:lnTo>
                  <a:lnTo>
                    <a:pt x="778" y="346"/>
                  </a:lnTo>
                  <a:lnTo>
                    <a:pt x="795" y="346"/>
                  </a:lnTo>
                  <a:lnTo>
                    <a:pt x="778" y="346"/>
                  </a:lnTo>
                  <a:lnTo>
                    <a:pt x="778" y="361"/>
                  </a:lnTo>
                  <a:lnTo>
                    <a:pt x="778" y="378"/>
                  </a:lnTo>
                  <a:lnTo>
                    <a:pt x="761" y="378"/>
                  </a:lnTo>
                  <a:lnTo>
                    <a:pt x="741" y="37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2504534" y="1691302"/>
              <a:ext cx="749725" cy="367557"/>
            </a:xfrm>
            <a:custGeom>
              <a:avLst/>
              <a:gdLst>
                <a:gd name="T0" fmla="*/ 85 w 848"/>
                <a:gd name="T1" fmla="*/ 5 h 430"/>
                <a:gd name="T2" fmla="*/ 96 w 848"/>
                <a:gd name="T3" fmla="*/ 3 h 430"/>
                <a:gd name="T4" fmla="*/ 104 w 848"/>
                <a:gd name="T5" fmla="*/ 7 h 430"/>
                <a:gd name="T6" fmla="*/ 104 w 848"/>
                <a:gd name="T7" fmla="*/ 9 h 430"/>
                <a:gd name="T8" fmla="*/ 87 w 848"/>
                <a:gd name="T9" fmla="*/ 15 h 430"/>
                <a:gd name="T10" fmla="*/ 96 w 848"/>
                <a:gd name="T11" fmla="*/ 15 h 430"/>
                <a:gd name="T12" fmla="*/ 82 w 848"/>
                <a:gd name="T13" fmla="*/ 22 h 430"/>
                <a:gd name="T14" fmla="*/ 71 w 848"/>
                <a:gd name="T15" fmla="*/ 28 h 430"/>
                <a:gd name="T16" fmla="*/ 65 w 848"/>
                <a:gd name="T17" fmla="*/ 28 h 430"/>
                <a:gd name="T18" fmla="*/ 60 w 848"/>
                <a:gd name="T19" fmla="*/ 33 h 430"/>
                <a:gd name="T20" fmla="*/ 60 w 848"/>
                <a:gd name="T21" fmla="*/ 37 h 430"/>
                <a:gd name="T22" fmla="*/ 54 w 848"/>
                <a:gd name="T23" fmla="*/ 43 h 430"/>
                <a:gd name="T24" fmla="*/ 49 w 848"/>
                <a:gd name="T25" fmla="*/ 46 h 430"/>
                <a:gd name="T26" fmla="*/ 47 w 848"/>
                <a:gd name="T27" fmla="*/ 50 h 430"/>
                <a:gd name="T28" fmla="*/ 45 w 848"/>
                <a:gd name="T29" fmla="*/ 54 h 430"/>
                <a:gd name="T30" fmla="*/ 36 w 848"/>
                <a:gd name="T31" fmla="*/ 52 h 430"/>
                <a:gd name="T32" fmla="*/ 25 w 848"/>
                <a:gd name="T33" fmla="*/ 52 h 430"/>
                <a:gd name="T34" fmla="*/ 21 w 848"/>
                <a:gd name="T35" fmla="*/ 54 h 430"/>
                <a:gd name="T36" fmla="*/ 9 w 848"/>
                <a:gd name="T37" fmla="*/ 52 h 430"/>
                <a:gd name="T38" fmla="*/ 18 w 848"/>
                <a:gd name="T39" fmla="*/ 48 h 430"/>
                <a:gd name="T40" fmla="*/ 16 w 848"/>
                <a:gd name="T41" fmla="*/ 43 h 430"/>
                <a:gd name="T42" fmla="*/ 25 w 848"/>
                <a:gd name="T43" fmla="*/ 46 h 430"/>
                <a:gd name="T44" fmla="*/ 23 w 848"/>
                <a:gd name="T45" fmla="*/ 43 h 430"/>
                <a:gd name="T46" fmla="*/ 18 w 848"/>
                <a:gd name="T47" fmla="*/ 41 h 430"/>
                <a:gd name="T48" fmla="*/ 16 w 848"/>
                <a:gd name="T49" fmla="*/ 37 h 430"/>
                <a:gd name="T50" fmla="*/ 23 w 848"/>
                <a:gd name="T51" fmla="*/ 37 h 430"/>
                <a:gd name="T52" fmla="*/ 25 w 848"/>
                <a:gd name="T53" fmla="*/ 28 h 430"/>
                <a:gd name="T54" fmla="*/ 21 w 848"/>
                <a:gd name="T55" fmla="*/ 26 h 430"/>
                <a:gd name="T56" fmla="*/ 21 w 848"/>
                <a:gd name="T57" fmla="*/ 24 h 430"/>
                <a:gd name="T58" fmla="*/ 27 w 848"/>
                <a:gd name="T59" fmla="*/ 24 h 430"/>
                <a:gd name="T60" fmla="*/ 36 w 848"/>
                <a:gd name="T61" fmla="*/ 28 h 430"/>
                <a:gd name="T62" fmla="*/ 31 w 848"/>
                <a:gd name="T63" fmla="*/ 24 h 430"/>
                <a:gd name="T64" fmla="*/ 38 w 848"/>
                <a:gd name="T65" fmla="*/ 24 h 430"/>
                <a:gd name="T66" fmla="*/ 45 w 848"/>
                <a:gd name="T67" fmla="*/ 22 h 430"/>
                <a:gd name="T68" fmla="*/ 36 w 848"/>
                <a:gd name="T69" fmla="*/ 22 h 430"/>
                <a:gd name="T70" fmla="*/ 27 w 848"/>
                <a:gd name="T71" fmla="*/ 22 h 430"/>
                <a:gd name="T72" fmla="*/ 21 w 848"/>
                <a:gd name="T73" fmla="*/ 22 h 430"/>
                <a:gd name="T74" fmla="*/ 12 w 848"/>
                <a:gd name="T75" fmla="*/ 22 h 430"/>
                <a:gd name="T76" fmla="*/ 14 w 848"/>
                <a:gd name="T77" fmla="*/ 18 h 430"/>
                <a:gd name="T78" fmla="*/ 9 w 848"/>
                <a:gd name="T79" fmla="*/ 15 h 430"/>
                <a:gd name="T80" fmla="*/ 14 w 848"/>
                <a:gd name="T81" fmla="*/ 15 h 430"/>
                <a:gd name="T82" fmla="*/ 7 w 848"/>
                <a:gd name="T83" fmla="*/ 15 h 430"/>
                <a:gd name="T84" fmla="*/ 5 w 848"/>
                <a:gd name="T85" fmla="*/ 15 h 430"/>
                <a:gd name="T86" fmla="*/ 3 w 848"/>
                <a:gd name="T87" fmla="*/ 13 h 430"/>
                <a:gd name="T88" fmla="*/ 16 w 848"/>
                <a:gd name="T89" fmla="*/ 9 h 430"/>
                <a:gd name="T90" fmla="*/ 25 w 848"/>
                <a:gd name="T91" fmla="*/ 7 h 430"/>
                <a:gd name="T92" fmla="*/ 31 w 848"/>
                <a:gd name="T93" fmla="*/ 7 h 430"/>
                <a:gd name="T94" fmla="*/ 38 w 848"/>
                <a:gd name="T95" fmla="*/ 5 h 430"/>
                <a:gd name="T96" fmla="*/ 45 w 848"/>
                <a:gd name="T97" fmla="*/ 3 h 430"/>
                <a:gd name="T98" fmla="*/ 56 w 848"/>
                <a:gd name="T99" fmla="*/ 0 h 430"/>
                <a:gd name="T100" fmla="*/ 62 w 848"/>
                <a:gd name="T101" fmla="*/ 3 h 430"/>
                <a:gd name="T102" fmla="*/ 67 w 848"/>
                <a:gd name="T103" fmla="*/ 0 h 430"/>
                <a:gd name="T104" fmla="*/ 76 w 848"/>
                <a:gd name="T105" fmla="*/ 0 h 4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8"/>
                <a:gd name="T160" fmla="*/ 0 h 430"/>
                <a:gd name="T161" fmla="*/ 848 w 848"/>
                <a:gd name="T162" fmla="*/ 430 h 4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8" h="430">
                  <a:moveTo>
                    <a:pt x="708" y="17"/>
                  </a:moveTo>
                  <a:lnTo>
                    <a:pt x="689" y="35"/>
                  </a:lnTo>
                  <a:lnTo>
                    <a:pt x="672" y="35"/>
                  </a:lnTo>
                  <a:lnTo>
                    <a:pt x="708" y="35"/>
                  </a:lnTo>
                  <a:lnTo>
                    <a:pt x="725" y="17"/>
                  </a:lnTo>
                  <a:lnTo>
                    <a:pt x="760" y="17"/>
                  </a:lnTo>
                  <a:lnTo>
                    <a:pt x="777" y="35"/>
                  </a:lnTo>
                  <a:lnTo>
                    <a:pt x="814" y="52"/>
                  </a:lnTo>
                  <a:lnTo>
                    <a:pt x="831" y="52"/>
                  </a:lnTo>
                  <a:lnTo>
                    <a:pt x="848" y="52"/>
                  </a:lnTo>
                  <a:lnTo>
                    <a:pt x="848" y="69"/>
                  </a:lnTo>
                  <a:lnTo>
                    <a:pt x="831" y="69"/>
                  </a:lnTo>
                  <a:lnTo>
                    <a:pt x="777" y="87"/>
                  </a:lnTo>
                  <a:lnTo>
                    <a:pt x="743" y="104"/>
                  </a:lnTo>
                  <a:lnTo>
                    <a:pt x="689" y="121"/>
                  </a:lnTo>
                  <a:lnTo>
                    <a:pt x="708" y="121"/>
                  </a:lnTo>
                  <a:lnTo>
                    <a:pt x="743" y="121"/>
                  </a:lnTo>
                  <a:lnTo>
                    <a:pt x="760" y="121"/>
                  </a:lnTo>
                  <a:lnTo>
                    <a:pt x="725" y="138"/>
                  </a:lnTo>
                  <a:lnTo>
                    <a:pt x="689" y="156"/>
                  </a:lnTo>
                  <a:lnTo>
                    <a:pt x="654" y="173"/>
                  </a:lnTo>
                  <a:lnTo>
                    <a:pt x="620" y="173"/>
                  </a:lnTo>
                  <a:lnTo>
                    <a:pt x="583" y="207"/>
                  </a:lnTo>
                  <a:lnTo>
                    <a:pt x="566" y="225"/>
                  </a:lnTo>
                  <a:lnTo>
                    <a:pt x="549" y="225"/>
                  </a:lnTo>
                  <a:lnTo>
                    <a:pt x="531" y="225"/>
                  </a:lnTo>
                  <a:lnTo>
                    <a:pt x="514" y="225"/>
                  </a:lnTo>
                  <a:lnTo>
                    <a:pt x="478" y="242"/>
                  </a:lnTo>
                  <a:lnTo>
                    <a:pt x="459" y="257"/>
                  </a:lnTo>
                  <a:lnTo>
                    <a:pt x="478" y="257"/>
                  </a:lnTo>
                  <a:lnTo>
                    <a:pt x="478" y="275"/>
                  </a:lnTo>
                  <a:lnTo>
                    <a:pt x="459" y="275"/>
                  </a:lnTo>
                  <a:lnTo>
                    <a:pt x="478" y="292"/>
                  </a:lnTo>
                  <a:lnTo>
                    <a:pt x="459" y="309"/>
                  </a:lnTo>
                  <a:lnTo>
                    <a:pt x="441" y="326"/>
                  </a:lnTo>
                  <a:lnTo>
                    <a:pt x="424" y="344"/>
                  </a:lnTo>
                  <a:lnTo>
                    <a:pt x="407" y="344"/>
                  </a:lnTo>
                  <a:lnTo>
                    <a:pt x="389" y="344"/>
                  </a:lnTo>
                  <a:lnTo>
                    <a:pt x="389" y="361"/>
                  </a:lnTo>
                  <a:lnTo>
                    <a:pt x="353" y="378"/>
                  </a:lnTo>
                  <a:lnTo>
                    <a:pt x="353" y="396"/>
                  </a:lnTo>
                  <a:lnTo>
                    <a:pt x="372" y="396"/>
                  </a:lnTo>
                  <a:lnTo>
                    <a:pt x="389" y="396"/>
                  </a:lnTo>
                  <a:lnTo>
                    <a:pt x="372" y="413"/>
                  </a:lnTo>
                  <a:lnTo>
                    <a:pt x="353" y="430"/>
                  </a:lnTo>
                  <a:lnTo>
                    <a:pt x="318" y="430"/>
                  </a:lnTo>
                  <a:lnTo>
                    <a:pt x="301" y="430"/>
                  </a:lnTo>
                  <a:lnTo>
                    <a:pt x="284" y="413"/>
                  </a:lnTo>
                  <a:lnTo>
                    <a:pt x="247" y="413"/>
                  </a:lnTo>
                  <a:lnTo>
                    <a:pt x="213" y="413"/>
                  </a:lnTo>
                  <a:lnTo>
                    <a:pt x="196" y="413"/>
                  </a:lnTo>
                  <a:lnTo>
                    <a:pt x="196" y="430"/>
                  </a:lnTo>
                  <a:lnTo>
                    <a:pt x="178" y="430"/>
                  </a:lnTo>
                  <a:lnTo>
                    <a:pt x="161" y="430"/>
                  </a:lnTo>
                  <a:lnTo>
                    <a:pt x="124" y="413"/>
                  </a:lnTo>
                  <a:lnTo>
                    <a:pt x="90" y="413"/>
                  </a:lnTo>
                  <a:lnTo>
                    <a:pt x="71" y="413"/>
                  </a:lnTo>
                  <a:lnTo>
                    <a:pt x="90" y="396"/>
                  </a:lnTo>
                  <a:lnTo>
                    <a:pt x="124" y="378"/>
                  </a:lnTo>
                  <a:lnTo>
                    <a:pt x="142" y="378"/>
                  </a:lnTo>
                  <a:lnTo>
                    <a:pt x="124" y="361"/>
                  </a:lnTo>
                  <a:lnTo>
                    <a:pt x="107" y="344"/>
                  </a:lnTo>
                  <a:lnTo>
                    <a:pt x="124" y="344"/>
                  </a:lnTo>
                  <a:lnTo>
                    <a:pt x="161" y="344"/>
                  </a:lnTo>
                  <a:lnTo>
                    <a:pt x="178" y="344"/>
                  </a:lnTo>
                  <a:lnTo>
                    <a:pt x="196" y="361"/>
                  </a:lnTo>
                  <a:lnTo>
                    <a:pt x="213" y="361"/>
                  </a:lnTo>
                  <a:lnTo>
                    <a:pt x="196" y="344"/>
                  </a:lnTo>
                  <a:lnTo>
                    <a:pt x="178" y="344"/>
                  </a:lnTo>
                  <a:lnTo>
                    <a:pt x="178" y="326"/>
                  </a:lnTo>
                  <a:lnTo>
                    <a:pt x="161" y="326"/>
                  </a:lnTo>
                  <a:lnTo>
                    <a:pt x="142" y="326"/>
                  </a:lnTo>
                  <a:lnTo>
                    <a:pt x="124" y="326"/>
                  </a:lnTo>
                  <a:lnTo>
                    <a:pt x="124" y="309"/>
                  </a:lnTo>
                  <a:lnTo>
                    <a:pt x="124" y="292"/>
                  </a:lnTo>
                  <a:lnTo>
                    <a:pt x="142" y="292"/>
                  </a:lnTo>
                  <a:lnTo>
                    <a:pt x="161" y="292"/>
                  </a:lnTo>
                  <a:lnTo>
                    <a:pt x="178" y="292"/>
                  </a:lnTo>
                  <a:lnTo>
                    <a:pt x="196" y="275"/>
                  </a:lnTo>
                  <a:lnTo>
                    <a:pt x="213" y="257"/>
                  </a:lnTo>
                  <a:lnTo>
                    <a:pt x="196" y="225"/>
                  </a:lnTo>
                  <a:lnTo>
                    <a:pt x="161" y="225"/>
                  </a:lnTo>
                  <a:lnTo>
                    <a:pt x="142" y="207"/>
                  </a:lnTo>
                  <a:lnTo>
                    <a:pt x="161" y="207"/>
                  </a:lnTo>
                  <a:lnTo>
                    <a:pt x="178" y="207"/>
                  </a:lnTo>
                  <a:lnTo>
                    <a:pt x="161" y="207"/>
                  </a:lnTo>
                  <a:lnTo>
                    <a:pt x="161" y="190"/>
                  </a:lnTo>
                  <a:lnTo>
                    <a:pt x="178" y="190"/>
                  </a:lnTo>
                  <a:lnTo>
                    <a:pt x="196" y="190"/>
                  </a:lnTo>
                  <a:lnTo>
                    <a:pt x="213" y="190"/>
                  </a:lnTo>
                  <a:lnTo>
                    <a:pt x="247" y="207"/>
                  </a:lnTo>
                  <a:lnTo>
                    <a:pt x="247" y="225"/>
                  </a:lnTo>
                  <a:lnTo>
                    <a:pt x="284" y="225"/>
                  </a:lnTo>
                  <a:lnTo>
                    <a:pt x="267" y="225"/>
                  </a:lnTo>
                  <a:lnTo>
                    <a:pt x="247" y="207"/>
                  </a:lnTo>
                  <a:lnTo>
                    <a:pt x="247" y="190"/>
                  </a:lnTo>
                  <a:lnTo>
                    <a:pt x="267" y="190"/>
                  </a:lnTo>
                  <a:lnTo>
                    <a:pt x="284" y="190"/>
                  </a:lnTo>
                  <a:lnTo>
                    <a:pt x="301" y="190"/>
                  </a:lnTo>
                  <a:lnTo>
                    <a:pt x="318" y="173"/>
                  </a:lnTo>
                  <a:lnTo>
                    <a:pt x="336" y="173"/>
                  </a:lnTo>
                  <a:lnTo>
                    <a:pt x="353" y="173"/>
                  </a:lnTo>
                  <a:lnTo>
                    <a:pt x="336" y="173"/>
                  </a:lnTo>
                  <a:lnTo>
                    <a:pt x="301" y="173"/>
                  </a:lnTo>
                  <a:lnTo>
                    <a:pt x="284" y="173"/>
                  </a:lnTo>
                  <a:lnTo>
                    <a:pt x="247" y="173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178" y="173"/>
                  </a:lnTo>
                  <a:lnTo>
                    <a:pt x="161" y="173"/>
                  </a:lnTo>
                  <a:lnTo>
                    <a:pt x="142" y="173"/>
                  </a:lnTo>
                  <a:lnTo>
                    <a:pt x="124" y="173"/>
                  </a:lnTo>
                  <a:lnTo>
                    <a:pt x="90" y="173"/>
                  </a:lnTo>
                  <a:lnTo>
                    <a:pt x="71" y="156"/>
                  </a:lnTo>
                  <a:lnTo>
                    <a:pt x="90" y="156"/>
                  </a:lnTo>
                  <a:lnTo>
                    <a:pt x="107" y="138"/>
                  </a:lnTo>
                  <a:lnTo>
                    <a:pt x="90" y="138"/>
                  </a:lnTo>
                  <a:lnTo>
                    <a:pt x="71" y="138"/>
                  </a:lnTo>
                  <a:lnTo>
                    <a:pt x="71" y="121"/>
                  </a:lnTo>
                  <a:lnTo>
                    <a:pt x="90" y="121"/>
                  </a:lnTo>
                  <a:lnTo>
                    <a:pt x="124" y="121"/>
                  </a:lnTo>
                  <a:lnTo>
                    <a:pt x="107" y="121"/>
                  </a:lnTo>
                  <a:lnTo>
                    <a:pt x="90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36" y="121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17" y="104"/>
                  </a:lnTo>
                  <a:lnTo>
                    <a:pt x="71" y="87"/>
                  </a:lnTo>
                  <a:lnTo>
                    <a:pt x="107" y="69"/>
                  </a:lnTo>
                  <a:lnTo>
                    <a:pt x="124" y="69"/>
                  </a:lnTo>
                  <a:lnTo>
                    <a:pt x="161" y="52"/>
                  </a:lnTo>
                  <a:lnTo>
                    <a:pt x="178" y="52"/>
                  </a:lnTo>
                  <a:lnTo>
                    <a:pt x="196" y="52"/>
                  </a:lnTo>
                  <a:lnTo>
                    <a:pt x="213" y="52"/>
                  </a:lnTo>
                  <a:lnTo>
                    <a:pt x="247" y="69"/>
                  </a:lnTo>
                  <a:lnTo>
                    <a:pt x="247" y="52"/>
                  </a:lnTo>
                  <a:lnTo>
                    <a:pt x="267" y="35"/>
                  </a:lnTo>
                  <a:lnTo>
                    <a:pt x="284" y="35"/>
                  </a:lnTo>
                  <a:lnTo>
                    <a:pt x="301" y="35"/>
                  </a:lnTo>
                  <a:lnTo>
                    <a:pt x="301" y="17"/>
                  </a:lnTo>
                  <a:lnTo>
                    <a:pt x="318" y="17"/>
                  </a:lnTo>
                  <a:lnTo>
                    <a:pt x="353" y="17"/>
                  </a:lnTo>
                  <a:lnTo>
                    <a:pt x="389" y="17"/>
                  </a:lnTo>
                  <a:lnTo>
                    <a:pt x="424" y="17"/>
                  </a:lnTo>
                  <a:lnTo>
                    <a:pt x="441" y="0"/>
                  </a:lnTo>
                  <a:lnTo>
                    <a:pt x="459" y="0"/>
                  </a:lnTo>
                  <a:lnTo>
                    <a:pt x="478" y="17"/>
                  </a:lnTo>
                  <a:lnTo>
                    <a:pt x="495" y="17"/>
                  </a:lnTo>
                  <a:lnTo>
                    <a:pt x="495" y="0"/>
                  </a:lnTo>
                  <a:lnTo>
                    <a:pt x="514" y="0"/>
                  </a:lnTo>
                  <a:lnTo>
                    <a:pt x="531" y="0"/>
                  </a:lnTo>
                  <a:lnTo>
                    <a:pt x="549" y="0"/>
                  </a:lnTo>
                  <a:lnTo>
                    <a:pt x="566" y="0"/>
                  </a:lnTo>
                  <a:lnTo>
                    <a:pt x="602" y="0"/>
                  </a:lnTo>
                  <a:lnTo>
                    <a:pt x="654" y="17"/>
                  </a:lnTo>
                  <a:lnTo>
                    <a:pt x="708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2972010" y="1660530"/>
              <a:ext cx="1427123" cy="1032578"/>
            </a:xfrm>
            <a:custGeom>
              <a:avLst/>
              <a:gdLst>
                <a:gd name="T0" fmla="*/ 75 w 1618"/>
                <a:gd name="T1" fmla="*/ 97 h 1209"/>
                <a:gd name="T2" fmla="*/ 66 w 1618"/>
                <a:gd name="T3" fmla="*/ 95 h 1209"/>
                <a:gd name="T4" fmla="*/ 66 w 1618"/>
                <a:gd name="T5" fmla="*/ 88 h 1209"/>
                <a:gd name="T6" fmla="*/ 57 w 1618"/>
                <a:gd name="T7" fmla="*/ 88 h 1209"/>
                <a:gd name="T8" fmla="*/ 57 w 1618"/>
                <a:gd name="T9" fmla="*/ 79 h 1209"/>
                <a:gd name="T10" fmla="*/ 44 w 1618"/>
                <a:gd name="T11" fmla="*/ 62 h 1209"/>
                <a:gd name="T12" fmla="*/ 26 w 1618"/>
                <a:gd name="T13" fmla="*/ 60 h 1209"/>
                <a:gd name="T14" fmla="*/ 20 w 1618"/>
                <a:gd name="T15" fmla="*/ 60 h 1209"/>
                <a:gd name="T16" fmla="*/ 15 w 1618"/>
                <a:gd name="T17" fmla="*/ 56 h 1209"/>
                <a:gd name="T18" fmla="*/ 6 w 1618"/>
                <a:gd name="T19" fmla="*/ 54 h 1209"/>
                <a:gd name="T20" fmla="*/ 15 w 1618"/>
                <a:gd name="T21" fmla="*/ 51 h 1209"/>
                <a:gd name="T22" fmla="*/ 20 w 1618"/>
                <a:gd name="T23" fmla="*/ 47 h 1209"/>
                <a:gd name="T24" fmla="*/ 5 w 1618"/>
                <a:gd name="T25" fmla="*/ 47 h 1209"/>
                <a:gd name="T26" fmla="*/ 9 w 1618"/>
                <a:gd name="T27" fmla="*/ 41 h 1209"/>
                <a:gd name="T28" fmla="*/ 22 w 1618"/>
                <a:gd name="T29" fmla="*/ 36 h 1209"/>
                <a:gd name="T30" fmla="*/ 18 w 1618"/>
                <a:gd name="T31" fmla="*/ 28 h 1209"/>
                <a:gd name="T32" fmla="*/ 33 w 1618"/>
                <a:gd name="T33" fmla="*/ 19 h 1209"/>
                <a:gd name="T34" fmla="*/ 44 w 1618"/>
                <a:gd name="T35" fmla="*/ 15 h 1209"/>
                <a:gd name="T36" fmla="*/ 59 w 1618"/>
                <a:gd name="T37" fmla="*/ 10 h 1209"/>
                <a:gd name="T38" fmla="*/ 66 w 1618"/>
                <a:gd name="T39" fmla="*/ 12 h 1209"/>
                <a:gd name="T40" fmla="*/ 82 w 1618"/>
                <a:gd name="T41" fmla="*/ 10 h 1209"/>
                <a:gd name="T42" fmla="*/ 84 w 1618"/>
                <a:gd name="T43" fmla="*/ 10 h 1209"/>
                <a:gd name="T44" fmla="*/ 88 w 1618"/>
                <a:gd name="T45" fmla="*/ 4 h 1209"/>
                <a:gd name="T46" fmla="*/ 103 w 1618"/>
                <a:gd name="T47" fmla="*/ 4 h 1209"/>
                <a:gd name="T48" fmla="*/ 120 w 1618"/>
                <a:gd name="T49" fmla="*/ 0 h 1209"/>
                <a:gd name="T50" fmla="*/ 150 w 1618"/>
                <a:gd name="T51" fmla="*/ 2 h 1209"/>
                <a:gd name="T52" fmla="*/ 172 w 1618"/>
                <a:gd name="T53" fmla="*/ 8 h 1209"/>
                <a:gd name="T54" fmla="*/ 148 w 1618"/>
                <a:gd name="T55" fmla="*/ 12 h 1209"/>
                <a:gd name="T56" fmla="*/ 152 w 1618"/>
                <a:gd name="T57" fmla="*/ 12 h 1209"/>
                <a:gd name="T58" fmla="*/ 159 w 1618"/>
                <a:gd name="T59" fmla="*/ 19 h 1209"/>
                <a:gd name="T60" fmla="*/ 172 w 1618"/>
                <a:gd name="T61" fmla="*/ 17 h 1209"/>
                <a:gd name="T62" fmla="*/ 172 w 1618"/>
                <a:gd name="T63" fmla="*/ 19 h 1209"/>
                <a:gd name="T64" fmla="*/ 185 w 1618"/>
                <a:gd name="T65" fmla="*/ 17 h 1209"/>
                <a:gd name="T66" fmla="*/ 196 w 1618"/>
                <a:gd name="T67" fmla="*/ 15 h 1209"/>
                <a:gd name="T68" fmla="*/ 202 w 1618"/>
                <a:gd name="T69" fmla="*/ 19 h 1209"/>
                <a:gd name="T70" fmla="*/ 189 w 1618"/>
                <a:gd name="T71" fmla="*/ 28 h 1209"/>
                <a:gd name="T72" fmla="*/ 181 w 1618"/>
                <a:gd name="T73" fmla="*/ 32 h 1209"/>
                <a:gd name="T74" fmla="*/ 174 w 1618"/>
                <a:gd name="T75" fmla="*/ 41 h 1209"/>
                <a:gd name="T76" fmla="*/ 181 w 1618"/>
                <a:gd name="T77" fmla="*/ 45 h 1209"/>
                <a:gd name="T78" fmla="*/ 185 w 1618"/>
                <a:gd name="T79" fmla="*/ 51 h 1209"/>
                <a:gd name="T80" fmla="*/ 174 w 1618"/>
                <a:gd name="T81" fmla="*/ 56 h 1209"/>
                <a:gd name="T82" fmla="*/ 181 w 1618"/>
                <a:gd name="T83" fmla="*/ 64 h 1209"/>
                <a:gd name="T84" fmla="*/ 181 w 1618"/>
                <a:gd name="T85" fmla="*/ 69 h 1209"/>
                <a:gd name="T86" fmla="*/ 172 w 1618"/>
                <a:gd name="T87" fmla="*/ 77 h 1209"/>
                <a:gd name="T88" fmla="*/ 170 w 1618"/>
                <a:gd name="T89" fmla="*/ 77 h 1209"/>
                <a:gd name="T90" fmla="*/ 165 w 1618"/>
                <a:gd name="T91" fmla="*/ 82 h 1209"/>
                <a:gd name="T92" fmla="*/ 172 w 1618"/>
                <a:gd name="T93" fmla="*/ 88 h 1209"/>
                <a:gd name="T94" fmla="*/ 165 w 1618"/>
                <a:gd name="T95" fmla="*/ 90 h 1209"/>
                <a:gd name="T96" fmla="*/ 161 w 1618"/>
                <a:gd name="T97" fmla="*/ 97 h 1209"/>
                <a:gd name="T98" fmla="*/ 163 w 1618"/>
                <a:gd name="T99" fmla="*/ 101 h 1209"/>
                <a:gd name="T100" fmla="*/ 141 w 1618"/>
                <a:gd name="T101" fmla="*/ 107 h 1209"/>
                <a:gd name="T102" fmla="*/ 135 w 1618"/>
                <a:gd name="T103" fmla="*/ 112 h 1209"/>
                <a:gd name="T104" fmla="*/ 123 w 1618"/>
                <a:gd name="T105" fmla="*/ 120 h 1209"/>
                <a:gd name="T106" fmla="*/ 116 w 1618"/>
                <a:gd name="T107" fmla="*/ 120 h 1209"/>
                <a:gd name="T108" fmla="*/ 107 w 1618"/>
                <a:gd name="T109" fmla="*/ 129 h 1209"/>
                <a:gd name="T110" fmla="*/ 101 w 1618"/>
                <a:gd name="T111" fmla="*/ 138 h 1209"/>
                <a:gd name="T112" fmla="*/ 99 w 1618"/>
                <a:gd name="T113" fmla="*/ 151 h 1209"/>
                <a:gd name="T114" fmla="*/ 93 w 1618"/>
                <a:gd name="T115" fmla="*/ 148 h 1209"/>
                <a:gd name="T116" fmla="*/ 82 w 1618"/>
                <a:gd name="T117" fmla="*/ 144 h 1209"/>
                <a:gd name="T118" fmla="*/ 73 w 1618"/>
                <a:gd name="T119" fmla="*/ 133 h 1209"/>
                <a:gd name="T120" fmla="*/ 71 w 1618"/>
                <a:gd name="T121" fmla="*/ 127 h 1209"/>
                <a:gd name="T122" fmla="*/ 63 w 1618"/>
                <a:gd name="T123" fmla="*/ 119 h 1209"/>
                <a:gd name="T124" fmla="*/ 69 w 1618"/>
                <a:gd name="T125" fmla="*/ 107 h 1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8"/>
                <a:gd name="T190" fmla="*/ 0 h 1209"/>
                <a:gd name="T191" fmla="*/ 1618 w 1618"/>
                <a:gd name="T192" fmla="*/ 1209 h 1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8" h="1209">
                  <a:moveTo>
                    <a:pt x="545" y="846"/>
                  </a:moveTo>
                  <a:lnTo>
                    <a:pt x="562" y="846"/>
                  </a:lnTo>
                  <a:lnTo>
                    <a:pt x="562" y="829"/>
                  </a:lnTo>
                  <a:lnTo>
                    <a:pt x="579" y="811"/>
                  </a:lnTo>
                  <a:lnTo>
                    <a:pt x="599" y="777"/>
                  </a:lnTo>
                  <a:lnTo>
                    <a:pt x="562" y="777"/>
                  </a:lnTo>
                  <a:lnTo>
                    <a:pt x="510" y="777"/>
                  </a:lnTo>
                  <a:lnTo>
                    <a:pt x="493" y="742"/>
                  </a:lnTo>
                  <a:lnTo>
                    <a:pt x="510" y="742"/>
                  </a:lnTo>
                  <a:lnTo>
                    <a:pt x="527" y="760"/>
                  </a:lnTo>
                  <a:lnTo>
                    <a:pt x="545" y="760"/>
                  </a:lnTo>
                  <a:lnTo>
                    <a:pt x="562" y="760"/>
                  </a:lnTo>
                  <a:lnTo>
                    <a:pt x="562" y="742"/>
                  </a:lnTo>
                  <a:lnTo>
                    <a:pt x="562" y="725"/>
                  </a:lnTo>
                  <a:lnTo>
                    <a:pt x="527" y="708"/>
                  </a:lnTo>
                  <a:lnTo>
                    <a:pt x="510" y="691"/>
                  </a:lnTo>
                  <a:lnTo>
                    <a:pt x="510" y="708"/>
                  </a:lnTo>
                  <a:lnTo>
                    <a:pt x="493" y="708"/>
                  </a:lnTo>
                  <a:lnTo>
                    <a:pt x="476" y="725"/>
                  </a:lnTo>
                  <a:lnTo>
                    <a:pt x="458" y="708"/>
                  </a:lnTo>
                  <a:lnTo>
                    <a:pt x="458" y="691"/>
                  </a:lnTo>
                  <a:lnTo>
                    <a:pt x="458" y="673"/>
                  </a:lnTo>
                  <a:lnTo>
                    <a:pt x="476" y="673"/>
                  </a:lnTo>
                  <a:lnTo>
                    <a:pt x="476" y="656"/>
                  </a:lnTo>
                  <a:lnTo>
                    <a:pt x="458" y="639"/>
                  </a:lnTo>
                  <a:lnTo>
                    <a:pt x="458" y="621"/>
                  </a:lnTo>
                  <a:lnTo>
                    <a:pt x="458" y="589"/>
                  </a:lnTo>
                  <a:lnTo>
                    <a:pt x="422" y="552"/>
                  </a:lnTo>
                  <a:lnTo>
                    <a:pt x="405" y="518"/>
                  </a:lnTo>
                  <a:lnTo>
                    <a:pt x="351" y="501"/>
                  </a:lnTo>
                  <a:lnTo>
                    <a:pt x="316" y="466"/>
                  </a:lnTo>
                  <a:lnTo>
                    <a:pt x="263" y="466"/>
                  </a:lnTo>
                  <a:lnTo>
                    <a:pt x="245" y="466"/>
                  </a:lnTo>
                  <a:lnTo>
                    <a:pt x="228" y="466"/>
                  </a:lnTo>
                  <a:lnTo>
                    <a:pt x="211" y="483"/>
                  </a:lnTo>
                  <a:lnTo>
                    <a:pt x="193" y="483"/>
                  </a:lnTo>
                  <a:lnTo>
                    <a:pt x="193" y="466"/>
                  </a:lnTo>
                  <a:lnTo>
                    <a:pt x="176" y="466"/>
                  </a:lnTo>
                  <a:lnTo>
                    <a:pt x="176" y="483"/>
                  </a:lnTo>
                  <a:lnTo>
                    <a:pt x="157" y="483"/>
                  </a:lnTo>
                  <a:lnTo>
                    <a:pt x="140" y="483"/>
                  </a:lnTo>
                  <a:lnTo>
                    <a:pt x="122" y="466"/>
                  </a:lnTo>
                  <a:lnTo>
                    <a:pt x="105" y="466"/>
                  </a:lnTo>
                  <a:lnTo>
                    <a:pt x="105" y="449"/>
                  </a:lnTo>
                  <a:lnTo>
                    <a:pt x="122" y="449"/>
                  </a:lnTo>
                  <a:lnTo>
                    <a:pt x="122" y="432"/>
                  </a:lnTo>
                  <a:lnTo>
                    <a:pt x="105" y="432"/>
                  </a:lnTo>
                  <a:lnTo>
                    <a:pt x="88" y="432"/>
                  </a:lnTo>
                  <a:lnTo>
                    <a:pt x="71" y="432"/>
                  </a:lnTo>
                  <a:lnTo>
                    <a:pt x="53" y="432"/>
                  </a:lnTo>
                  <a:lnTo>
                    <a:pt x="53" y="414"/>
                  </a:lnTo>
                  <a:lnTo>
                    <a:pt x="71" y="414"/>
                  </a:lnTo>
                  <a:lnTo>
                    <a:pt x="88" y="414"/>
                  </a:lnTo>
                  <a:lnTo>
                    <a:pt x="105" y="414"/>
                  </a:lnTo>
                  <a:lnTo>
                    <a:pt x="122" y="414"/>
                  </a:lnTo>
                  <a:lnTo>
                    <a:pt x="122" y="397"/>
                  </a:lnTo>
                  <a:lnTo>
                    <a:pt x="157" y="397"/>
                  </a:lnTo>
                  <a:lnTo>
                    <a:pt x="176" y="397"/>
                  </a:lnTo>
                  <a:lnTo>
                    <a:pt x="176" y="380"/>
                  </a:lnTo>
                  <a:lnTo>
                    <a:pt x="157" y="380"/>
                  </a:lnTo>
                  <a:lnTo>
                    <a:pt x="140" y="380"/>
                  </a:lnTo>
                  <a:lnTo>
                    <a:pt x="122" y="380"/>
                  </a:lnTo>
                  <a:lnTo>
                    <a:pt x="105" y="380"/>
                  </a:lnTo>
                  <a:lnTo>
                    <a:pt x="71" y="380"/>
                  </a:lnTo>
                  <a:lnTo>
                    <a:pt x="36" y="380"/>
                  </a:lnTo>
                  <a:lnTo>
                    <a:pt x="0" y="345"/>
                  </a:lnTo>
                  <a:lnTo>
                    <a:pt x="17" y="328"/>
                  </a:lnTo>
                  <a:lnTo>
                    <a:pt x="36" y="328"/>
                  </a:lnTo>
                  <a:lnTo>
                    <a:pt x="53" y="328"/>
                  </a:lnTo>
                  <a:lnTo>
                    <a:pt x="71" y="328"/>
                  </a:lnTo>
                  <a:lnTo>
                    <a:pt x="88" y="311"/>
                  </a:lnTo>
                  <a:lnTo>
                    <a:pt x="105" y="311"/>
                  </a:lnTo>
                  <a:lnTo>
                    <a:pt x="122" y="311"/>
                  </a:lnTo>
                  <a:lnTo>
                    <a:pt x="157" y="311"/>
                  </a:lnTo>
                  <a:lnTo>
                    <a:pt x="176" y="293"/>
                  </a:lnTo>
                  <a:lnTo>
                    <a:pt x="193" y="278"/>
                  </a:lnTo>
                  <a:lnTo>
                    <a:pt x="211" y="261"/>
                  </a:lnTo>
                  <a:lnTo>
                    <a:pt x="176" y="243"/>
                  </a:lnTo>
                  <a:lnTo>
                    <a:pt x="157" y="243"/>
                  </a:lnTo>
                  <a:lnTo>
                    <a:pt x="140" y="226"/>
                  </a:lnTo>
                  <a:lnTo>
                    <a:pt x="157" y="209"/>
                  </a:lnTo>
                  <a:lnTo>
                    <a:pt x="193" y="209"/>
                  </a:lnTo>
                  <a:lnTo>
                    <a:pt x="228" y="192"/>
                  </a:lnTo>
                  <a:lnTo>
                    <a:pt x="245" y="155"/>
                  </a:lnTo>
                  <a:lnTo>
                    <a:pt x="263" y="155"/>
                  </a:lnTo>
                  <a:lnTo>
                    <a:pt x="280" y="172"/>
                  </a:lnTo>
                  <a:lnTo>
                    <a:pt x="297" y="155"/>
                  </a:lnTo>
                  <a:lnTo>
                    <a:pt x="297" y="138"/>
                  </a:lnTo>
                  <a:lnTo>
                    <a:pt x="316" y="121"/>
                  </a:lnTo>
                  <a:lnTo>
                    <a:pt x="351" y="121"/>
                  </a:lnTo>
                  <a:lnTo>
                    <a:pt x="368" y="103"/>
                  </a:lnTo>
                  <a:lnTo>
                    <a:pt x="405" y="103"/>
                  </a:lnTo>
                  <a:lnTo>
                    <a:pt x="422" y="86"/>
                  </a:lnTo>
                  <a:lnTo>
                    <a:pt x="458" y="86"/>
                  </a:lnTo>
                  <a:lnTo>
                    <a:pt x="476" y="86"/>
                  </a:lnTo>
                  <a:lnTo>
                    <a:pt x="493" y="103"/>
                  </a:lnTo>
                  <a:lnTo>
                    <a:pt x="510" y="121"/>
                  </a:lnTo>
                  <a:lnTo>
                    <a:pt x="510" y="103"/>
                  </a:lnTo>
                  <a:lnTo>
                    <a:pt x="510" y="86"/>
                  </a:lnTo>
                  <a:lnTo>
                    <a:pt x="527" y="103"/>
                  </a:lnTo>
                  <a:lnTo>
                    <a:pt x="562" y="103"/>
                  </a:lnTo>
                  <a:lnTo>
                    <a:pt x="562" y="86"/>
                  </a:lnTo>
                  <a:lnTo>
                    <a:pt x="579" y="86"/>
                  </a:lnTo>
                  <a:lnTo>
                    <a:pt x="616" y="86"/>
                  </a:lnTo>
                  <a:lnTo>
                    <a:pt x="650" y="86"/>
                  </a:lnTo>
                  <a:lnTo>
                    <a:pt x="668" y="103"/>
                  </a:lnTo>
                  <a:lnTo>
                    <a:pt x="685" y="103"/>
                  </a:lnTo>
                  <a:lnTo>
                    <a:pt x="702" y="103"/>
                  </a:lnTo>
                  <a:lnTo>
                    <a:pt x="685" y="103"/>
                  </a:lnTo>
                  <a:lnTo>
                    <a:pt x="668" y="86"/>
                  </a:lnTo>
                  <a:lnTo>
                    <a:pt x="650" y="69"/>
                  </a:lnTo>
                  <a:lnTo>
                    <a:pt x="668" y="69"/>
                  </a:lnTo>
                  <a:lnTo>
                    <a:pt x="685" y="69"/>
                  </a:lnTo>
                  <a:lnTo>
                    <a:pt x="685" y="52"/>
                  </a:lnTo>
                  <a:lnTo>
                    <a:pt x="702" y="34"/>
                  </a:lnTo>
                  <a:lnTo>
                    <a:pt x="739" y="34"/>
                  </a:lnTo>
                  <a:lnTo>
                    <a:pt x="756" y="34"/>
                  </a:lnTo>
                  <a:lnTo>
                    <a:pt x="773" y="34"/>
                  </a:lnTo>
                  <a:lnTo>
                    <a:pt x="808" y="34"/>
                  </a:lnTo>
                  <a:lnTo>
                    <a:pt x="827" y="34"/>
                  </a:lnTo>
                  <a:lnTo>
                    <a:pt x="844" y="34"/>
                  </a:lnTo>
                  <a:lnTo>
                    <a:pt x="862" y="34"/>
                  </a:lnTo>
                  <a:lnTo>
                    <a:pt x="881" y="34"/>
                  </a:lnTo>
                  <a:lnTo>
                    <a:pt x="915" y="17"/>
                  </a:lnTo>
                  <a:lnTo>
                    <a:pt x="967" y="0"/>
                  </a:lnTo>
                  <a:lnTo>
                    <a:pt x="1004" y="0"/>
                  </a:lnTo>
                  <a:lnTo>
                    <a:pt x="1055" y="0"/>
                  </a:lnTo>
                  <a:lnTo>
                    <a:pt x="1090" y="0"/>
                  </a:lnTo>
                  <a:lnTo>
                    <a:pt x="1161" y="0"/>
                  </a:lnTo>
                  <a:lnTo>
                    <a:pt x="1196" y="17"/>
                  </a:lnTo>
                  <a:lnTo>
                    <a:pt x="1249" y="34"/>
                  </a:lnTo>
                  <a:lnTo>
                    <a:pt x="1286" y="52"/>
                  </a:lnTo>
                  <a:lnTo>
                    <a:pt x="1320" y="52"/>
                  </a:lnTo>
                  <a:lnTo>
                    <a:pt x="1338" y="52"/>
                  </a:lnTo>
                  <a:lnTo>
                    <a:pt x="1372" y="69"/>
                  </a:lnTo>
                  <a:lnTo>
                    <a:pt x="1355" y="86"/>
                  </a:lnTo>
                  <a:lnTo>
                    <a:pt x="1320" y="86"/>
                  </a:lnTo>
                  <a:lnTo>
                    <a:pt x="1267" y="86"/>
                  </a:lnTo>
                  <a:lnTo>
                    <a:pt x="1249" y="103"/>
                  </a:lnTo>
                  <a:lnTo>
                    <a:pt x="1178" y="103"/>
                  </a:lnTo>
                  <a:lnTo>
                    <a:pt x="1090" y="103"/>
                  </a:lnTo>
                  <a:lnTo>
                    <a:pt x="1073" y="103"/>
                  </a:lnTo>
                  <a:lnTo>
                    <a:pt x="1090" y="121"/>
                  </a:lnTo>
                  <a:lnTo>
                    <a:pt x="1161" y="103"/>
                  </a:lnTo>
                  <a:lnTo>
                    <a:pt x="1213" y="103"/>
                  </a:lnTo>
                  <a:lnTo>
                    <a:pt x="1267" y="103"/>
                  </a:lnTo>
                  <a:lnTo>
                    <a:pt x="1249" y="121"/>
                  </a:lnTo>
                  <a:lnTo>
                    <a:pt x="1230" y="155"/>
                  </a:lnTo>
                  <a:lnTo>
                    <a:pt x="1213" y="155"/>
                  </a:lnTo>
                  <a:lnTo>
                    <a:pt x="1267" y="155"/>
                  </a:lnTo>
                  <a:lnTo>
                    <a:pt x="1303" y="121"/>
                  </a:lnTo>
                  <a:lnTo>
                    <a:pt x="1338" y="103"/>
                  </a:lnTo>
                  <a:lnTo>
                    <a:pt x="1355" y="103"/>
                  </a:lnTo>
                  <a:lnTo>
                    <a:pt x="1355" y="121"/>
                  </a:lnTo>
                  <a:lnTo>
                    <a:pt x="1372" y="138"/>
                  </a:lnTo>
                  <a:lnTo>
                    <a:pt x="1338" y="155"/>
                  </a:lnTo>
                  <a:lnTo>
                    <a:pt x="1320" y="192"/>
                  </a:lnTo>
                  <a:lnTo>
                    <a:pt x="1303" y="209"/>
                  </a:lnTo>
                  <a:lnTo>
                    <a:pt x="1338" y="192"/>
                  </a:lnTo>
                  <a:lnTo>
                    <a:pt x="1372" y="155"/>
                  </a:lnTo>
                  <a:lnTo>
                    <a:pt x="1389" y="138"/>
                  </a:lnTo>
                  <a:lnTo>
                    <a:pt x="1407" y="138"/>
                  </a:lnTo>
                  <a:lnTo>
                    <a:pt x="1443" y="138"/>
                  </a:lnTo>
                  <a:lnTo>
                    <a:pt x="1460" y="138"/>
                  </a:lnTo>
                  <a:lnTo>
                    <a:pt x="1478" y="138"/>
                  </a:lnTo>
                  <a:lnTo>
                    <a:pt x="1495" y="138"/>
                  </a:lnTo>
                  <a:lnTo>
                    <a:pt x="1495" y="121"/>
                  </a:lnTo>
                  <a:lnTo>
                    <a:pt x="1512" y="121"/>
                  </a:lnTo>
                  <a:lnTo>
                    <a:pt x="1547" y="121"/>
                  </a:lnTo>
                  <a:lnTo>
                    <a:pt x="1566" y="121"/>
                  </a:lnTo>
                  <a:lnTo>
                    <a:pt x="1566" y="103"/>
                  </a:lnTo>
                  <a:lnTo>
                    <a:pt x="1601" y="103"/>
                  </a:lnTo>
                  <a:lnTo>
                    <a:pt x="1618" y="121"/>
                  </a:lnTo>
                  <a:lnTo>
                    <a:pt x="1618" y="138"/>
                  </a:lnTo>
                  <a:lnTo>
                    <a:pt x="1618" y="155"/>
                  </a:lnTo>
                  <a:lnTo>
                    <a:pt x="1566" y="172"/>
                  </a:lnTo>
                  <a:lnTo>
                    <a:pt x="1547" y="192"/>
                  </a:lnTo>
                  <a:lnTo>
                    <a:pt x="1512" y="209"/>
                  </a:lnTo>
                  <a:lnTo>
                    <a:pt x="1530" y="209"/>
                  </a:lnTo>
                  <a:lnTo>
                    <a:pt x="1512" y="226"/>
                  </a:lnTo>
                  <a:lnTo>
                    <a:pt x="1495" y="226"/>
                  </a:lnTo>
                  <a:lnTo>
                    <a:pt x="1495" y="243"/>
                  </a:lnTo>
                  <a:lnTo>
                    <a:pt x="1478" y="261"/>
                  </a:lnTo>
                  <a:lnTo>
                    <a:pt x="1460" y="261"/>
                  </a:lnTo>
                  <a:lnTo>
                    <a:pt x="1443" y="261"/>
                  </a:lnTo>
                  <a:lnTo>
                    <a:pt x="1443" y="278"/>
                  </a:lnTo>
                  <a:lnTo>
                    <a:pt x="1443" y="293"/>
                  </a:lnTo>
                  <a:lnTo>
                    <a:pt x="1426" y="311"/>
                  </a:lnTo>
                  <a:lnTo>
                    <a:pt x="1407" y="328"/>
                  </a:lnTo>
                  <a:lnTo>
                    <a:pt x="1389" y="328"/>
                  </a:lnTo>
                  <a:lnTo>
                    <a:pt x="1389" y="345"/>
                  </a:lnTo>
                  <a:lnTo>
                    <a:pt x="1389" y="362"/>
                  </a:lnTo>
                  <a:lnTo>
                    <a:pt x="1407" y="362"/>
                  </a:lnTo>
                  <a:lnTo>
                    <a:pt x="1426" y="362"/>
                  </a:lnTo>
                  <a:lnTo>
                    <a:pt x="1443" y="362"/>
                  </a:lnTo>
                  <a:lnTo>
                    <a:pt x="1443" y="380"/>
                  </a:lnTo>
                  <a:lnTo>
                    <a:pt x="1460" y="380"/>
                  </a:lnTo>
                  <a:lnTo>
                    <a:pt x="1443" y="380"/>
                  </a:lnTo>
                  <a:lnTo>
                    <a:pt x="1478" y="397"/>
                  </a:lnTo>
                  <a:lnTo>
                    <a:pt x="1478" y="414"/>
                  </a:lnTo>
                  <a:lnTo>
                    <a:pt x="1460" y="432"/>
                  </a:lnTo>
                  <a:lnTo>
                    <a:pt x="1443" y="432"/>
                  </a:lnTo>
                  <a:lnTo>
                    <a:pt x="1407" y="432"/>
                  </a:lnTo>
                  <a:lnTo>
                    <a:pt x="1389" y="432"/>
                  </a:lnTo>
                  <a:lnTo>
                    <a:pt x="1389" y="449"/>
                  </a:lnTo>
                  <a:lnTo>
                    <a:pt x="1407" y="449"/>
                  </a:lnTo>
                  <a:lnTo>
                    <a:pt x="1426" y="449"/>
                  </a:lnTo>
                  <a:lnTo>
                    <a:pt x="1443" y="483"/>
                  </a:lnTo>
                  <a:lnTo>
                    <a:pt x="1443" y="501"/>
                  </a:lnTo>
                  <a:lnTo>
                    <a:pt x="1443" y="518"/>
                  </a:lnTo>
                  <a:lnTo>
                    <a:pt x="1426" y="518"/>
                  </a:lnTo>
                  <a:lnTo>
                    <a:pt x="1407" y="518"/>
                  </a:lnTo>
                  <a:lnTo>
                    <a:pt x="1407" y="535"/>
                  </a:lnTo>
                  <a:lnTo>
                    <a:pt x="1426" y="552"/>
                  </a:lnTo>
                  <a:lnTo>
                    <a:pt x="1443" y="552"/>
                  </a:lnTo>
                  <a:lnTo>
                    <a:pt x="1426" y="572"/>
                  </a:lnTo>
                  <a:lnTo>
                    <a:pt x="1407" y="572"/>
                  </a:lnTo>
                  <a:lnTo>
                    <a:pt x="1407" y="589"/>
                  </a:lnTo>
                  <a:lnTo>
                    <a:pt x="1389" y="606"/>
                  </a:lnTo>
                  <a:lnTo>
                    <a:pt x="1372" y="621"/>
                  </a:lnTo>
                  <a:lnTo>
                    <a:pt x="1355" y="621"/>
                  </a:lnTo>
                  <a:lnTo>
                    <a:pt x="1338" y="606"/>
                  </a:lnTo>
                  <a:lnTo>
                    <a:pt x="1320" y="606"/>
                  </a:lnTo>
                  <a:lnTo>
                    <a:pt x="1338" y="621"/>
                  </a:lnTo>
                  <a:lnTo>
                    <a:pt x="1355" y="621"/>
                  </a:lnTo>
                  <a:lnTo>
                    <a:pt x="1372" y="656"/>
                  </a:lnTo>
                  <a:lnTo>
                    <a:pt x="1372" y="673"/>
                  </a:lnTo>
                  <a:lnTo>
                    <a:pt x="1355" y="673"/>
                  </a:lnTo>
                  <a:lnTo>
                    <a:pt x="1338" y="673"/>
                  </a:lnTo>
                  <a:lnTo>
                    <a:pt x="1320" y="656"/>
                  </a:lnTo>
                  <a:lnTo>
                    <a:pt x="1303" y="621"/>
                  </a:lnTo>
                  <a:lnTo>
                    <a:pt x="1286" y="621"/>
                  </a:lnTo>
                  <a:lnTo>
                    <a:pt x="1286" y="639"/>
                  </a:lnTo>
                  <a:lnTo>
                    <a:pt x="1338" y="673"/>
                  </a:lnTo>
                  <a:lnTo>
                    <a:pt x="1372" y="708"/>
                  </a:lnTo>
                  <a:lnTo>
                    <a:pt x="1389" y="742"/>
                  </a:lnTo>
                  <a:lnTo>
                    <a:pt x="1389" y="760"/>
                  </a:lnTo>
                  <a:lnTo>
                    <a:pt x="1372" y="760"/>
                  </a:lnTo>
                  <a:lnTo>
                    <a:pt x="1338" y="742"/>
                  </a:lnTo>
                  <a:lnTo>
                    <a:pt x="1320" y="725"/>
                  </a:lnTo>
                  <a:lnTo>
                    <a:pt x="1286" y="725"/>
                  </a:lnTo>
                  <a:lnTo>
                    <a:pt x="1267" y="725"/>
                  </a:lnTo>
                  <a:lnTo>
                    <a:pt x="1286" y="725"/>
                  </a:lnTo>
                  <a:lnTo>
                    <a:pt x="1267" y="742"/>
                  </a:lnTo>
                  <a:lnTo>
                    <a:pt x="1286" y="777"/>
                  </a:lnTo>
                  <a:lnTo>
                    <a:pt x="1338" y="777"/>
                  </a:lnTo>
                  <a:lnTo>
                    <a:pt x="1372" y="777"/>
                  </a:lnTo>
                  <a:lnTo>
                    <a:pt x="1355" y="777"/>
                  </a:lnTo>
                  <a:lnTo>
                    <a:pt x="1338" y="794"/>
                  </a:lnTo>
                  <a:lnTo>
                    <a:pt x="1303" y="811"/>
                  </a:lnTo>
                  <a:lnTo>
                    <a:pt x="1267" y="829"/>
                  </a:lnTo>
                  <a:lnTo>
                    <a:pt x="1213" y="846"/>
                  </a:lnTo>
                  <a:lnTo>
                    <a:pt x="1196" y="846"/>
                  </a:lnTo>
                  <a:lnTo>
                    <a:pt x="1161" y="863"/>
                  </a:lnTo>
                  <a:lnTo>
                    <a:pt x="1125" y="863"/>
                  </a:lnTo>
                  <a:lnTo>
                    <a:pt x="1107" y="863"/>
                  </a:lnTo>
                  <a:lnTo>
                    <a:pt x="1090" y="863"/>
                  </a:lnTo>
                  <a:lnTo>
                    <a:pt x="1090" y="881"/>
                  </a:lnTo>
                  <a:lnTo>
                    <a:pt x="1090" y="898"/>
                  </a:lnTo>
                  <a:lnTo>
                    <a:pt x="1073" y="898"/>
                  </a:lnTo>
                  <a:lnTo>
                    <a:pt x="1055" y="915"/>
                  </a:lnTo>
                  <a:lnTo>
                    <a:pt x="1038" y="932"/>
                  </a:lnTo>
                  <a:lnTo>
                    <a:pt x="1038" y="952"/>
                  </a:lnTo>
                  <a:lnTo>
                    <a:pt x="1021" y="952"/>
                  </a:lnTo>
                  <a:lnTo>
                    <a:pt x="984" y="967"/>
                  </a:lnTo>
                  <a:lnTo>
                    <a:pt x="967" y="967"/>
                  </a:lnTo>
                  <a:lnTo>
                    <a:pt x="950" y="967"/>
                  </a:lnTo>
                  <a:lnTo>
                    <a:pt x="950" y="952"/>
                  </a:lnTo>
                  <a:lnTo>
                    <a:pt x="933" y="952"/>
                  </a:lnTo>
                  <a:lnTo>
                    <a:pt x="933" y="967"/>
                  </a:lnTo>
                  <a:lnTo>
                    <a:pt x="933" y="984"/>
                  </a:lnTo>
                  <a:lnTo>
                    <a:pt x="915" y="1001"/>
                  </a:lnTo>
                  <a:lnTo>
                    <a:pt x="862" y="1001"/>
                  </a:lnTo>
                  <a:lnTo>
                    <a:pt x="862" y="1019"/>
                  </a:lnTo>
                  <a:lnTo>
                    <a:pt x="862" y="1036"/>
                  </a:lnTo>
                  <a:lnTo>
                    <a:pt x="862" y="1053"/>
                  </a:lnTo>
                  <a:lnTo>
                    <a:pt x="862" y="1070"/>
                  </a:lnTo>
                  <a:lnTo>
                    <a:pt x="827" y="1070"/>
                  </a:lnTo>
                  <a:lnTo>
                    <a:pt x="827" y="1105"/>
                  </a:lnTo>
                  <a:lnTo>
                    <a:pt x="808" y="1105"/>
                  </a:lnTo>
                  <a:lnTo>
                    <a:pt x="808" y="1122"/>
                  </a:lnTo>
                  <a:lnTo>
                    <a:pt x="827" y="1157"/>
                  </a:lnTo>
                  <a:lnTo>
                    <a:pt x="808" y="1157"/>
                  </a:lnTo>
                  <a:lnTo>
                    <a:pt x="808" y="1191"/>
                  </a:lnTo>
                  <a:lnTo>
                    <a:pt x="790" y="1209"/>
                  </a:lnTo>
                  <a:lnTo>
                    <a:pt x="773" y="1209"/>
                  </a:lnTo>
                  <a:lnTo>
                    <a:pt x="773" y="1191"/>
                  </a:lnTo>
                  <a:lnTo>
                    <a:pt x="756" y="1191"/>
                  </a:lnTo>
                  <a:lnTo>
                    <a:pt x="756" y="1209"/>
                  </a:lnTo>
                  <a:lnTo>
                    <a:pt x="739" y="1191"/>
                  </a:lnTo>
                  <a:lnTo>
                    <a:pt x="721" y="1157"/>
                  </a:lnTo>
                  <a:lnTo>
                    <a:pt x="702" y="1157"/>
                  </a:lnTo>
                  <a:lnTo>
                    <a:pt x="685" y="1157"/>
                  </a:lnTo>
                  <a:lnTo>
                    <a:pt x="668" y="1157"/>
                  </a:lnTo>
                  <a:lnTo>
                    <a:pt x="650" y="1157"/>
                  </a:lnTo>
                  <a:lnTo>
                    <a:pt x="633" y="1157"/>
                  </a:lnTo>
                  <a:lnTo>
                    <a:pt x="633" y="1140"/>
                  </a:lnTo>
                  <a:lnTo>
                    <a:pt x="633" y="1122"/>
                  </a:lnTo>
                  <a:lnTo>
                    <a:pt x="616" y="1105"/>
                  </a:lnTo>
                  <a:lnTo>
                    <a:pt x="579" y="1070"/>
                  </a:lnTo>
                  <a:lnTo>
                    <a:pt x="562" y="1053"/>
                  </a:lnTo>
                  <a:lnTo>
                    <a:pt x="562" y="1036"/>
                  </a:lnTo>
                  <a:lnTo>
                    <a:pt x="579" y="1036"/>
                  </a:lnTo>
                  <a:lnTo>
                    <a:pt x="579" y="1019"/>
                  </a:lnTo>
                  <a:lnTo>
                    <a:pt x="562" y="1019"/>
                  </a:lnTo>
                  <a:lnTo>
                    <a:pt x="545" y="1019"/>
                  </a:lnTo>
                  <a:lnTo>
                    <a:pt x="545" y="1001"/>
                  </a:lnTo>
                  <a:lnTo>
                    <a:pt x="527" y="1001"/>
                  </a:lnTo>
                  <a:lnTo>
                    <a:pt x="510" y="967"/>
                  </a:lnTo>
                  <a:lnTo>
                    <a:pt x="510" y="952"/>
                  </a:lnTo>
                  <a:lnTo>
                    <a:pt x="510" y="932"/>
                  </a:lnTo>
                  <a:lnTo>
                    <a:pt x="510" y="915"/>
                  </a:lnTo>
                  <a:lnTo>
                    <a:pt x="510" y="898"/>
                  </a:lnTo>
                  <a:lnTo>
                    <a:pt x="527" y="881"/>
                  </a:lnTo>
                  <a:lnTo>
                    <a:pt x="545" y="863"/>
                  </a:lnTo>
                  <a:lnTo>
                    <a:pt x="545" y="84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3391856" y="2323842"/>
              <a:ext cx="77619" cy="44449"/>
            </a:xfrm>
            <a:custGeom>
              <a:avLst/>
              <a:gdLst>
                <a:gd name="T0" fmla="*/ 3 w 86"/>
                <a:gd name="T1" fmla="*/ 7 h 52"/>
                <a:gd name="T2" fmla="*/ 3 w 86"/>
                <a:gd name="T3" fmla="*/ 5 h 52"/>
                <a:gd name="T4" fmla="*/ 0 w 86"/>
                <a:gd name="T5" fmla="*/ 3 h 52"/>
                <a:gd name="T6" fmla="*/ 0 w 86"/>
                <a:gd name="T7" fmla="*/ 0 h 52"/>
                <a:gd name="T8" fmla="*/ 3 w 86"/>
                <a:gd name="T9" fmla="*/ 0 h 52"/>
                <a:gd name="T10" fmla="*/ 5 w 86"/>
                <a:gd name="T11" fmla="*/ 0 h 52"/>
                <a:gd name="T12" fmla="*/ 7 w 86"/>
                <a:gd name="T13" fmla="*/ 0 h 52"/>
                <a:gd name="T14" fmla="*/ 12 w 86"/>
                <a:gd name="T15" fmla="*/ 3 h 52"/>
                <a:gd name="T16" fmla="*/ 9 w 86"/>
                <a:gd name="T17" fmla="*/ 5 h 52"/>
                <a:gd name="T18" fmla="*/ 7 w 86"/>
                <a:gd name="T19" fmla="*/ 7 h 52"/>
                <a:gd name="T20" fmla="*/ 5 w 86"/>
                <a:gd name="T21" fmla="*/ 7 h 52"/>
                <a:gd name="T22" fmla="*/ 3 w 86"/>
                <a:gd name="T23" fmla="*/ 7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52"/>
                <a:gd name="T38" fmla="*/ 86 w 86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52">
                  <a:moveTo>
                    <a:pt x="17" y="52"/>
                  </a:moveTo>
                  <a:lnTo>
                    <a:pt x="17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86" y="17"/>
                  </a:lnTo>
                  <a:lnTo>
                    <a:pt x="69" y="34"/>
                  </a:lnTo>
                  <a:lnTo>
                    <a:pt x="51" y="52"/>
                  </a:lnTo>
                  <a:lnTo>
                    <a:pt x="34" y="52"/>
                  </a:lnTo>
                  <a:lnTo>
                    <a:pt x="17" y="5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4245660" y="2087922"/>
              <a:ext cx="61742" cy="32482"/>
            </a:xfrm>
            <a:custGeom>
              <a:avLst/>
              <a:gdLst>
                <a:gd name="T0" fmla="*/ 3 w 69"/>
                <a:gd name="T1" fmla="*/ 5 h 36"/>
                <a:gd name="T2" fmla="*/ 3 w 69"/>
                <a:gd name="T3" fmla="*/ 3 h 36"/>
                <a:gd name="T4" fmla="*/ 0 w 69"/>
                <a:gd name="T5" fmla="*/ 3 h 36"/>
                <a:gd name="T6" fmla="*/ 3 w 69"/>
                <a:gd name="T7" fmla="*/ 3 h 36"/>
                <a:gd name="T8" fmla="*/ 3 w 69"/>
                <a:gd name="T9" fmla="*/ 0 h 36"/>
                <a:gd name="T10" fmla="*/ 5 w 69"/>
                <a:gd name="T11" fmla="*/ 0 h 36"/>
                <a:gd name="T12" fmla="*/ 5 w 69"/>
                <a:gd name="T13" fmla="*/ 3 h 36"/>
                <a:gd name="T14" fmla="*/ 7 w 69"/>
                <a:gd name="T15" fmla="*/ 3 h 36"/>
                <a:gd name="T16" fmla="*/ 9 w 69"/>
                <a:gd name="T17" fmla="*/ 3 h 36"/>
                <a:gd name="T18" fmla="*/ 7 w 69"/>
                <a:gd name="T19" fmla="*/ 3 h 36"/>
                <a:gd name="T20" fmla="*/ 5 w 69"/>
                <a:gd name="T21" fmla="*/ 5 h 36"/>
                <a:gd name="T22" fmla="*/ 3 w 69"/>
                <a:gd name="T23" fmla="*/ 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auto">
            <a:xfrm>
              <a:off x="4245660" y="2087922"/>
              <a:ext cx="61742" cy="32482"/>
            </a:xfrm>
            <a:custGeom>
              <a:avLst/>
              <a:gdLst>
                <a:gd name="T0" fmla="*/ 3 w 69"/>
                <a:gd name="T1" fmla="*/ 5 h 36"/>
                <a:gd name="T2" fmla="*/ 3 w 69"/>
                <a:gd name="T3" fmla="*/ 3 h 36"/>
                <a:gd name="T4" fmla="*/ 0 w 69"/>
                <a:gd name="T5" fmla="*/ 3 h 36"/>
                <a:gd name="T6" fmla="*/ 3 w 69"/>
                <a:gd name="T7" fmla="*/ 3 h 36"/>
                <a:gd name="T8" fmla="*/ 3 w 69"/>
                <a:gd name="T9" fmla="*/ 0 h 36"/>
                <a:gd name="T10" fmla="*/ 5 w 69"/>
                <a:gd name="T11" fmla="*/ 0 h 36"/>
                <a:gd name="T12" fmla="*/ 5 w 69"/>
                <a:gd name="T13" fmla="*/ 3 h 36"/>
                <a:gd name="T14" fmla="*/ 7 w 69"/>
                <a:gd name="T15" fmla="*/ 3 h 36"/>
                <a:gd name="T16" fmla="*/ 9 w 69"/>
                <a:gd name="T17" fmla="*/ 3 h 36"/>
                <a:gd name="T18" fmla="*/ 7 w 69"/>
                <a:gd name="T19" fmla="*/ 3 h 36"/>
                <a:gd name="T20" fmla="*/ 5 w 69"/>
                <a:gd name="T21" fmla="*/ 5 h 36"/>
                <a:gd name="T22" fmla="*/ 3 w 69"/>
                <a:gd name="T23" fmla="*/ 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4245660" y="2087922"/>
              <a:ext cx="61742" cy="32482"/>
            </a:xfrm>
            <a:custGeom>
              <a:avLst/>
              <a:gdLst>
                <a:gd name="T0" fmla="*/ 3 w 69"/>
                <a:gd name="T1" fmla="*/ 5 h 36"/>
                <a:gd name="T2" fmla="*/ 3 w 69"/>
                <a:gd name="T3" fmla="*/ 3 h 36"/>
                <a:gd name="T4" fmla="*/ 0 w 69"/>
                <a:gd name="T5" fmla="*/ 3 h 36"/>
                <a:gd name="T6" fmla="*/ 3 w 69"/>
                <a:gd name="T7" fmla="*/ 3 h 36"/>
                <a:gd name="T8" fmla="*/ 3 w 69"/>
                <a:gd name="T9" fmla="*/ 0 h 36"/>
                <a:gd name="T10" fmla="*/ 5 w 69"/>
                <a:gd name="T11" fmla="*/ 0 h 36"/>
                <a:gd name="T12" fmla="*/ 5 w 69"/>
                <a:gd name="T13" fmla="*/ 3 h 36"/>
                <a:gd name="T14" fmla="*/ 7 w 69"/>
                <a:gd name="T15" fmla="*/ 3 h 36"/>
                <a:gd name="T16" fmla="*/ 9 w 69"/>
                <a:gd name="T17" fmla="*/ 3 h 36"/>
                <a:gd name="T18" fmla="*/ 7 w 69"/>
                <a:gd name="T19" fmla="*/ 3 h 36"/>
                <a:gd name="T20" fmla="*/ 5 w 69"/>
                <a:gd name="T21" fmla="*/ 5 h 36"/>
                <a:gd name="T22" fmla="*/ 3 w 69"/>
                <a:gd name="T23" fmla="*/ 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4245660" y="2087922"/>
              <a:ext cx="61742" cy="32482"/>
            </a:xfrm>
            <a:custGeom>
              <a:avLst/>
              <a:gdLst>
                <a:gd name="T0" fmla="*/ 3 w 69"/>
                <a:gd name="T1" fmla="*/ 5 h 36"/>
                <a:gd name="T2" fmla="*/ 3 w 69"/>
                <a:gd name="T3" fmla="*/ 3 h 36"/>
                <a:gd name="T4" fmla="*/ 0 w 69"/>
                <a:gd name="T5" fmla="*/ 3 h 36"/>
                <a:gd name="T6" fmla="*/ 3 w 69"/>
                <a:gd name="T7" fmla="*/ 3 h 36"/>
                <a:gd name="T8" fmla="*/ 3 w 69"/>
                <a:gd name="T9" fmla="*/ 0 h 36"/>
                <a:gd name="T10" fmla="*/ 5 w 69"/>
                <a:gd name="T11" fmla="*/ 0 h 36"/>
                <a:gd name="T12" fmla="*/ 5 w 69"/>
                <a:gd name="T13" fmla="*/ 3 h 36"/>
                <a:gd name="T14" fmla="*/ 7 w 69"/>
                <a:gd name="T15" fmla="*/ 3 h 36"/>
                <a:gd name="T16" fmla="*/ 9 w 69"/>
                <a:gd name="T17" fmla="*/ 3 h 36"/>
                <a:gd name="T18" fmla="*/ 7 w 69"/>
                <a:gd name="T19" fmla="*/ 3 h 36"/>
                <a:gd name="T20" fmla="*/ 5 w 69"/>
                <a:gd name="T21" fmla="*/ 5 h 36"/>
                <a:gd name="T22" fmla="*/ 3 w 69"/>
                <a:gd name="T23" fmla="*/ 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4617876" y="3216236"/>
              <a:ext cx="305182" cy="275240"/>
            </a:xfrm>
            <a:custGeom>
              <a:avLst/>
              <a:gdLst>
                <a:gd name="T0" fmla="*/ 26 w 345"/>
                <a:gd name="T1" fmla="*/ 0 h 320"/>
                <a:gd name="T2" fmla="*/ 26 w 345"/>
                <a:gd name="T3" fmla="*/ 0 h 320"/>
                <a:gd name="T4" fmla="*/ 22 w 345"/>
                <a:gd name="T5" fmla="*/ 2 h 320"/>
                <a:gd name="T6" fmla="*/ 22 w 345"/>
                <a:gd name="T7" fmla="*/ 6 h 320"/>
                <a:gd name="T8" fmla="*/ 18 w 345"/>
                <a:gd name="T9" fmla="*/ 8 h 320"/>
                <a:gd name="T10" fmla="*/ 15 w 345"/>
                <a:gd name="T11" fmla="*/ 10 h 320"/>
                <a:gd name="T12" fmla="*/ 13 w 345"/>
                <a:gd name="T13" fmla="*/ 10 h 320"/>
                <a:gd name="T14" fmla="*/ 11 w 345"/>
                <a:gd name="T15" fmla="*/ 8 h 320"/>
                <a:gd name="T16" fmla="*/ 9 w 345"/>
                <a:gd name="T17" fmla="*/ 8 h 320"/>
                <a:gd name="T18" fmla="*/ 11 w 345"/>
                <a:gd name="T19" fmla="*/ 12 h 320"/>
                <a:gd name="T20" fmla="*/ 7 w 345"/>
                <a:gd name="T21" fmla="*/ 14 h 320"/>
                <a:gd name="T22" fmla="*/ 7 w 345"/>
                <a:gd name="T23" fmla="*/ 12 h 320"/>
                <a:gd name="T24" fmla="*/ 0 w 345"/>
                <a:gd name="T25" fmla="*/ 14 h 320"/>
                <a:gd name="T26" fmla="*/ 0 w 345"/>
                <a:gd name="T27" fmla="*/ 16 h 320"/>
                <a:gd name="T28" fmla="*/ 9 w 345"/>
                <a:gd name="T29" fmla="*/ 18 h 320"/>
                <a:gd name="T30" fmla="*/ 13 w 345"/>
                <a:gd name="T31" fmla="*/ 25 h 320"/>
                <a:gd name="T32" fmla="*/ 13 w 345"/>
                <a:gd name="T33" fmla="*/ 26 h 320"/>
                <a:gd name="T34" fmla="*/ 11 w 345"/>
                <a:gd name="T35" fmla="*/ 37 h 320"/>
                <a:gd name="T36" fmla="*/ 15 w 345"/>
                <a:gd name="T37" fmla="*/ 38 h 320"/>
                <a:gd name="T38" fmla="*/ 26 w 345"/>
                <a:gd name="T39" fmla="*/ 41 h 320"/>
                <a:gd name="T40" fmla="*/ 26 w 345"/>
                <a:gd name="T41" fmla="*/ 38 h 320"/>
                <a:gd name="T42" fmla="*/ 31 w 345"/>
                <a:gd name="T43" fmla="*/ 37 h 320"/>
                <a:gd name="T44" fmla="*/ 37 w 345"/>
                <a:gd name="T45" fmla="*/ 38 h 320"/>
                <a:gd name="T46" fmla="*/ 39 w 345"/>
                <a:gd name="T47" fmla="*/ 38 h 320"/>
                <a:gd name="T48" fmla="*/ 41 w 345"/>
                <a:gd name="T49" fmla="*/ 35 h 320"/>
                <a:gd name="T50" fmla="*/ 39 w 345"/>
                <a:gd name="T51" fmla="*/ 31 h 320"/>
                <a:gd name="T52" fmla="*/ 39 w 345"/>
                <a:gd name="T53" fmla="*/ 26 h 320"/>
                <a:gd name="T54" fmla="*/ 39 w 345"/>
                <a:gd name="T55" fmla="*/ 23 h 320"/>
                <a:gd name="T56" fmla="*/ 37 w 345"/>
                <a:gd name="T57" fmla="*/ 25 h 320"/>
                <a:gd name="T58" fmla="*/ 37 w 345"/>
                <a:gd name="T59" fmla="*/ 23 h 320"/>
                <a:gd name="T60" fmla="*/ 39 w 345"/>
                <a:gd name="T61" fmla="*/ 18 h 320"/>
                <a:gd name="T62" fmla="*/ 41 w 345"/>
                <a:gd name="T63" fmla="*/ 18 h 320"/>
                <a:gd name="T64" fmla="*/ 44 w 345"/>
                <a:gd name="T65" fmla="*/ 12 h 320"/>
                <a:gd name="T66" fmla="*/ 37 w 345"/>
                <a:gd name="T67" fmla="*/ 8 h 320"/>
                <a:gd name="T68" fmla="*/ 35 w 345"/>
                <a:gd name="T69" fmla="*/ 8 h 320"/>
                <a:gd name="T70" fmla="*/ 33 w 345"/>
                <a:gd name="T71" fmla="*/ 8 h 320"/>
                <a:gd name="T72" fmla="*/ 33 w 345"/>
                <a:gd name="T73" fmla="*/ 6 h 320"/>
                <a:gd name="T74" fmla="*/ 31 w 345"/>
                <a:gd name="T75" fmla="*/ 6 h 320"/>
                <a:gd name="T76" fmla="*/ 31 w 345"/>
                <a:gd name="T77" fmla="*/ 4 h 320"/>
                <a:gd name="T78" fmla="*/ 26 w 345"/>
                <a:gd name="T79" fmla="*/ 2 h 320"/>
                <a:gd name="T80" fmla="*/ 26 w 345"/>
                <a:gd name="T81" fmla="*/ 0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320"/>
                <a:gd name="T125" fmla="*/ 345 w 345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320">
                  <a:moveTo>
                    <a:pt x="207" y="0"/>
                  </a:moveTo>
                  <a:lnTo>
                    <a:pt x="207" y="0"/>
                  </a:lnTo>
                  <a:lnTo>
                    <a:pt x="172" y="15"/>
                  </a:lnTo>
                  <a:lnTo>
                    <a:pt x="172" y="48"/>
                  </a:lnTo>
                  <a:lnTo>
                    <a:pt x="138" y="63"/>
                  </a:lnTo>
                  <a:lnTo>
                    <a:pt x="120" y="80"/>
                  </a:lnTo>
                  <a:lnTo>
                    <a:pt x="103" y="80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86" y="96"/>
                  </a:lnTo>
                  <a:lnTo>
                    <a:pt x="51" y="111"/>
                  </a:lnTo>
                  <a:lnTo>
                    <a:pt x="51" y="96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69" y="144"/>
                  </a:lnTo>
                  <a:lnTo>
                    <a:pt x="103" y="192"/>
                  </a:lnTo>
                  <a:lnTo>
                    <a:pt x="103" y="207"/>
                  </a:lnTo>
                  <a:lnTo>
                    <a:pt x="86" y="288"/>
                  </a:lnTo>
                  <a:lnTo>
                    <a:pt x="120" y="303"/>
                  </a:lnTo>
                  <a:lnTo>
                    <a:pt x="207" y="320"/>
                  </a:lnTo>
                  <a:lnTo>
                    <a:pt x="207" y="303"/>
                  </a:lnTo>
                  <a:lnTo>
                    <a:pt x="241" y="288"/>
                  </a:lnTo>
                  <a:lnTo>
                    <a:pt x="293" y="303"/>
                  </a:lnTo>
                  <a:lnTo>
                    <a:pt x="311" y="303"/>
                  </a:lnTo>
                  <a:lnTo>
                    <a:pt x="328" y="272"/>
                  </a:lnTo>
                  <a:lnTo>
                    <a:pt x="311" y="240"/>
                  </a:lnTo>
                  <a:lnTo>
                    <a:pt x="311" y="207"/>
                  </a:lnTo>
                  <a:lnTo>
                    <a:pt x="311" y="176"/>
                  </a:lnTo>
                  <a:lnTo>
                    <a:pt x="293" y="192"/>
                  </a:lnTo>
                  <a:lnTo>
                    <a:pt x="293" y="176"/>
                  </a:lnTo>
                  <a:lnTo>
                    <a:pt x="311" y="144"/>
                  </a:lnTo>
                  <a:lnTo>
                    <a:pt x="328" y="144"/>
                  </a:lnTo>
                  <a:lnTo>
                    <a:pt x="345" y="96"/>
                  </a:lnTo>
                  <a:lnTo>
                    <a:pt x="293" y="63"/>
                  </a:lnTo>
                  <a:lnTo>
                    <a:pt x="276" y="63"/>
                  </a:lnTo>
                  <a:lnTo>
                    <a:pt x="259" y="63"/>
                  </a:lnTo>
                  <a:lnTo>
                    <a:pt x="259" y="48"/>
                  </a:lnTo>
                  <a:lnTo>
                    <a:pt x="241" y="48"/>
                  </a:lnTo>
                  <a:lnTo>
                    <a:pt x="241" y="32"/>
                  </a:lnTo>
                  <a:lnTo>
                    <a:pt x="207" y="15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5796268" y="3558149"/>
              <a:ext cx="458655" cy="382943"/>
            </a:xfrm>
            <a:custGeom>
              <a:avLst/>
              <a:gdLst>
                <a:gd name="T0" fmla="*/ 60 w 520"/>
                <a:gd name="T1" fmla="*/ 56 h 449"/>
                <a:gd name="T2" fmla="*/ 60 w 520"/>
                <a:gd name="T3" fmla="*/ 56 h 449"/>
                <a:gd name="T4" fmla="*/ 45 w 520"/>
                <a:gd name="T5" fmla="*/ 54 h 449"/>
                <a:gd name="T6" fmla="*/ 43 w 520"/>
                <a:gd name="T7" fmla="*/ 50 h 449"/>
                <a:gd name="T8" fmla="*/ 36 w 520"/>
                <a:gd name="T9" fmla="*/ 52 h 449"/>
                <a:gd name="T10" fmla="*/ 33 w 520"/>
                <a:gd name="T11" fmla="*/ 52 h 449"/>
                <a:gd name="T12" fmla="*/ 25 w 520"/>
                <a:gd name="T13" fmla="*/ 46 h 449"/>
                <a:gd name="T14" fmla="*/ 21 w 520"/>
                <a:gd name="T15" fmla="*/ 40 h 449"/>
                <a:gd name="T16" fmla="*/ 17 w 520"/>
                <a:gd name="T17" fmla="*/ 38 h 449"/>
                <a:gd name="T18" fmla="*/ 15 w 520"/>
                <a:gd name="T19" fmla="*/ 38 h 449"/>
                <a:gd name="T20" fmla="*/ 12 w 520"/>
                <a:gd name="T21" fmla="*/ 36 h 449"/>
                <a:gd name="T22" fmla="*/ 10 w 520"/>
                <a:gd name="T23" fmla="*/ 30 h 449"/>
                <a:gd name="T24" fmla="*/ 6 w 520"/>
                <a:gd name="T25" fmla="*/ 28 h 449"/>
                <a:gd name="T26" fmla="*/ 4 w 520"/>
                <a:gd name="T27" fmla="*/ 24 h 449"/>
                <a:gd name="T28" fmla="*/ 6 w 520"/>
                <a:gd name="T29" fmla="*/ 20 h 449"/>
                <a:gd name="T30" fmla="*/ 6 w 520"/>
                <a:gd name="T31" fmla="*/ 16 h 449"/>
                <a:gd name="T32" fmla="*/ 4 w 520"/>
                <a:gd name="T33" fmla="*/ 16 h 449"/>
                <a:gd name="T34" fmla="*/ 2 w 520"/>
                <a:gd name="T35" fmla="*/ 12 h 449"/>
                <a:gd name="T36" fmla="*/ 0 w 520"/>
                <a:gd name="T37" fmla="*/ 2 h 449"/>
                <a:gd name="T38" fmla="*/ 2 w 520"/>
                <a:gd name="T39" fmla="*/ 0 h 449"/>
                <a:gd name="T40" fmla="*/ 4 w 520"/>
                <a:gd name="T41" fmla="*/ 4 h 449"/>
                <a:gd name="T42" fmla="*/ 6 w 520"/>
                <a:gd name="T43" fmla="*/ 4 h 449"/>
                <a:gd name="T44" fmla="*/ 8 w 520"/>
                <a:gd name="T45" fmla="*/ 4 h 449"/>
                <a:gd name="T46" fmla="*/ 12 w 520"/>
                <a:gd name="T47" fmla="*/ 2 h 449"/>
                <a:gd name="T48" fmla="*/ 15 w 520"/>
                <a:gd name="T49" fmla="*/ 2 h 449"/>
                <a:gd name="T50" fmla="*/ 12 w 520"/>
                <a:gd name="T51" fmla="*/ 4 h 449"/>
                <a:gd name="T52" fmla="*/ 17 w 520"/>
                <a:gd name="T53" fmla="*/ 6 h 449"/>
                <a:gd name="T54" fmla="*/ 17 w 520"/>
                <a:gd name="T55" fmla="*/ 10 h 449"/>
                <a:gd name="T56" fmla="*/ 25 w 520"/>
                <a:gd name="T57" fmla="*/ 14 h 449"/>
                <a:gd name="T58" fmla="*/ 34 w 520"/>
                <a:gd name="T59" fmla="*/ 14 h 449"/>
                <a:gd name="T60" fmla="*/ 34 w 520"/>
                <a:gd name="T61" fmla="*/ 10 h 449"/>
                <a:gd name="T62" fmla="*/ 38 w 520"/>
                <a:gd name="T63" fmla="*/ 8 h 449"/>
                <a:gd name="T64" fmla="*/ 45 w 520"/>
                <a:gd name="T65" fmla="*/ 8 h 449"/>
                <a:gd name="T66" fmla="*/ 58 w 520"/>
                <a:gd name="T67" fmla="*/ 14 h 449"/>
                <a:gd name="T68" fmla="*/ 58 w 520"/>
                <a:gd name="T69" fmla="*/ 16 h 449"/>
                <a:gd name="T70" fmla="*/ 58 w 520"/>
                <a:gd name="T71" fmla="*/ 18 h 449"/>
                <a:gd name="T72" fmla="*/ 58 w 520"/>
                <a:gd name="T73" fmla="*/ 20 h 449"/>
                <a:gd name="T74" fmla="*/ 56 w 520"/>
                <a:gd name="T75" fmla="*/ 24 h 449"/>
                <a:gd name="T76" fmla="*/ 56 w 520"/>
                <a:gd name="T77" fmla="*/ 32 h 449"/>
                <a:gd name="T78" fmla="*/ 60 w 520"/>
                <a:gd name="T79" fmla="*/ 34 h 449"/>
                <a:gd name="T80" fmla="*/ 60 w 520"/>
                <a:gd name="T81" fmla="*/ 36 h 449"/>
                <a:gd name="T82" fmla="*/ 58 w 520"/>
                <a:gd name="T83" fmla="*/ 40 h 449"/>
                <a:gd name="T84" fmla="*/ 60 w 520"/>
                <a:gd name="T85" fmla="*/ 44 h 449"/>
                <a:gd name="T86" fmla="*/ 62 w 520"/>
                <a:gd name="T87" fmla="*/ 46 h 449"/>
                <a:gd name="T88" fmla="*/ 65 w 520"/>
                <a:gd name="T89" fmla="*/ 50 h 449"/>
                <a:gd name="T90" fmla="*/ 60 w 520"/>
                <a:gd name="T91" fmla="*/ 52 h 449"/>
                <a:gd name="T92" fmla="*/ 60 w 520"/>
                <a:gd name="T93" fmla="*/ 56 h 4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0"/>
                <a:gd name="T142" fmla="*/ 0 h 449"/>
                <a:gd name="T143" fmla="*/ 520 w 520"/>
                <a:gd name="T144" fmla="*/ 449 h 4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0" h="449">
                  <a:moveTo>
                    <a:pt x="485" y="449"/>
                  </a:moveTo>
                  <a:lnTo>
                    <a:pt x="485" y="449"/>
                  </a:lnTo>
                  <a:lnTo>
                    <a:pt x="364" y="432"/>
                  </a:lnTo>
                  <a:lnTo>
                    <a:pt x="345" y="401"/>
                  </a:lnTo>
                  <a:lnTo>
                    <a:pt x="293" y="416"/>
                  </a:lnTo>
                  <a:lnTo>
                    <a:pt x="259" y="416"/>
                  </a:lnTo>
                  <a:lnTo>
                    <a:pt x="207" y="368"/>
                  </a:lnTo>
                  <a:lnTo>
                    <a:pt x="172" y="320"/>
                  </a:lnTo>
                  <a:lnTo>
                    <a:pt x="138" y="305"/>
                  </a:lnTo>
                  <a:lnTo>
                    <a:pt x="121" y="305"/>
                  </a:lnTo>
                  <a:lnTo>
                    <a:pt x="103" y="288"/>
                  </a:lnTo>
                  <a:lnTo>
                    <a:pt x="86" y="240"/>
                  </a:lnTo>
                  <a:lnTo>
                    <a:pt x="52" y="224"/>
                  </a:lnTo>
                  <a:lnTo>
                    <a:pt x="34" y="192"/>
                  </a:lnTo>
                  <a:lnTo>
                    <a:pt x="52" y="161"/>
                  </a:lnTo>
                  <a:lnTo>
                    <a:pt x="52" y="128"/>
                  </a:lnTo>
                  <a:lnTo>
                    <a:pt x="34" y="128"/>
                  </a:lnTo>
                  <a:lnTo>
                    <a:pt x="17" y="9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33"/>
                  </a:lnTo>
                  <a:lnTo>
                    <a:pt x="52" y="33"/>
                  </a:lnTo>
                  <a:lnTo>
                    <a:pt x="69" y="33"/>
                  </a:lnTo>
                  <a:lnTo>
                    <a:pt x="103" y="17"/>
                  </a:lnTo>
                  <a:lnTo>
                    <a:pt x="121" y="17"/>
                  </a:lnTo>
                  <a:lnTo>
                    <a:pt x="103" y="33"/>
                  </a:lnTo>
                  <a:lnTo>
                    <a:pt x="138" y="48"/>
                  </a:lnTo>
                  <a:lnTo>
                    <a:pt x="138" y="80"/>
                  </a:lnTo>
                  <a:lnTo>
                    <a:pt x="207" y="113"/>
                  </a:lnTo>
                  <a:lnTo>
                    <a:pt x="276" y="113"/>
                  </a:lnTo>
                  <a:lnTo>
                    <a:pt x="276" y="80"/>
                  </a:lnTo>
                  <a:lnTo>
                    <a:pt x="311" y="65"/>
                  </a:lnTo>
                  <a:lnTo>
                    <a:pt x="364" y="65"/>
                  </a:lnTo>
                  <a:lnTo>
                    <a:pt x="468" y="113"/>
                  </a:lnTo>
                  <a:lnTo>
                    <a:pt x="468" y="128"/>
                  </a:lnTo>
                  <a:lnTo>
                    <a:pt x="468" y="144"/>
                  </a:lnTo>
                  <a:lnTo>
                    <a:pt x="468" y="161"/>
                  </a:lnTo>
                  <a:lnTo>
                    <a:pt x="451" y="192"/>
                  </a:lnTo>
                  <a:lnTo>
                    <a:pt x="451" y="257"/>
                  </a:lnTo>
                  <a:lnTo>
                    <a:pt x="485" y="272"/>
                  </a:lnTo>
                  <a:lnTo>
                    <a:pt x="485" y="288"/>
                  </a:lnTo>
                  <a:lnTo>
                    <a:pt x="468" y="320"/>
                  </a:lnTo>
                  <a:lnTo>
                    <a:pt x="485" y="353"/>
                  </a:lnTo>
                  <a:lnTo>
                    <a:pt x="503" y="368"/>
                  </a:lnTo>
                  <a:lnTo>
                    <a:pt x="520" y="401"/>
                  </a:lnTo>
                  <a:lnTo>
                    <a:pt x="485" y="416"/>
                  </a:lnTo>
                  <a:lnTo>
                    <a:pt x="485" y="44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4390313" y="3859033"/>
              <a:ext cx="12348" cy="13677"/>
            </a:xfrm>
            <a:custGeom>
              <a:avLst/>
              <a:gdLst>
                <a:gd name="T0" fmla="*/ 1 w 16"/>
                <a:gd name="T1" fmla="*/ 0 h 15"/>
                <a:gd name="T2" fmla="*/ 1 w 16"/>
                <a:gd name="T3" fmla="*/ 0 h 15"/>
                <a:gd name="T4" fmla="*/ 0 w 16"/>
                <a:gd name="T5" fmla="*/ 2 h 15"/>
                <a:gd name="T6" fmla="*/ 1 w 16"/>
                <a:gd name="T7" fmla="*/ 2 h 15"/>
                <a:gd name="T8" fmla="*/ 1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16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5536951" y="4173593"/>
              <a:ext cx="351048" cy="246178"/>
            </a:xfrm>
            <a:custGeom>
              <a:avLst/>
              <a:gdLst>
                <a:gd name="T0" fmla="*/ 30 w 399"/>
                <a:gd name="T1" fmla="*/ 9 h 288"/>
                <a:gd name="T2" fmla="*/ 30 w 399"/>
                <a:gd name="T3" fmla="*/ 9 h 288"/>
                <a:gd name="T4" fmla="*/ 30 w 399"/>
                <a:gd name="T5" fmla="*/ 12 h 288"/>
                <a:gd name="T6" fmla="*/ 30 w 399"/>
                <a:gd name="T7" fmla="*/ 14 h 288"/>
                <a:gd name="T8" fmla="*/ 32 w 399"/>
                <a:gd name="T9" fmla="*/ 14 h 288"/>
                <a:gd name="T10" fmla="*/ 32 w 399"/>
                <a:gd name="T11" fmla="*/ 17 h 288"/>
                <a:gd name="T12" fmla="*/ 37 w 399"/>
                <a:gd name="T13" fmla="*/ 20 h 288"/>
                <a:gd name="T14" fmla="*/ 47 w 399"/>
                <a:gd name="T15" fmla="*/ 22 h 288"/>
                <a:gd name="T16" fmla="*/ 49 w 399"/>
                <a:gd name="T17" fmla="*/ 22 h 288"/>
                <a:gd name="T18" fmla="*/ 41 w 399"/>
                <a:gd name="T19" fmla="*/ 33 h 288"/>
                <a:gd name="T20" fmla="*/ 34 w 399"/>
                <a:gd name="T21" fmla="*/ 33 h 288"/>
                <a:gd name="T22" fmla="*/ 30 w 399"/>
                <a:gd name="T23" fmla="*/ 36 h 288"/>
                <a:gd name="T24" fmla="*/ 25 w 399"/>
                <a:gd name="T25" fmla="*/ 35 h 288"/>
                <a:gd name="T26" fmla="*/ 19 w 399"/>
                <a:gd name="T27" fmla="*/ 36 h 288"/>
                <a:gd name="T28" fmla="*/ 8 w 399"/>
                <a:gd name="T29" fmla="*/ 35 h 288"/>
                <a:gd name="T30" fmla="*/ 8 w 399"/>
                <a:gd name="T31" fmla="*/ 30 h 288"/>
                <a:gd name="T32" fmla="*/ 6 w 399"/>
                <a:gd name="T33" fmla="*/ 30 h 288"/>
                <a:gd name="T34" fmla="*/ 2 w 399"/>
                <a:gd name="T35" fmla="*/ 24 h 288"/>
                <a:gd name="T36" fmla="*/ 0 w 399"/>
                <a:gd name="T37" fmla="*/ 22 h 288"/>
                <a:gd name="T38" fmla="*/ 2 w 399"/>
                <a:gd name="T39" fmla="*/ 20 h 288"/>
                <a:gd name="T40" fmla="*/ 4 w 399"/>
                <a:gd name="T41" fmla="*/ 14 h 288"/>
                <a:gd name="T42" fmla="*/ 10 w 399"/>
                <a:gd name="T43" fmla="*/ 6 h 288"/>
                <a:gd name="T44" fmla="*/ 10 w 399"/>
                <a:gd name="T45" fmla="*/ 2 h 288"/>
                <a:gd name="T46" fmla="*/ 13 w 399"/>
                <a:gd name="T47" fmla="*/ 2 h 288"/>
                <a:gd name="T48" fmla="*/ 15 w 399"/>
                <a:gd name="T49" fmla="*/ 5 h 288"/>
                <a:gd name="T50" fmla="*/ 15 w 399"/>
                <a:gd name="T51" fmla="*/ 0 h 288"/>
                <a:gd name="T52" fmla="*/ 17 w 399"/>
                <a:gd name="T53" fmla="*/ 2 h 288"/>
                <a:gd name="T54" fmla="*/ 23 w 399"/>
                <a:gd name="T55" fmla="*/ 2 h 288"/>
                <a:gd name="T56" fmla="*/ 30 w 399"/>
                <a:gd name="T57" fmla="*/ 9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288"/>
                <a:gd name="T89" fmla="*/ 399 w 399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288">
                  <a:moveTo>
                    <a:pt x="244" y="66"/>
                  </a:moveTo>
                  <a:lnTo>
                    <a:pt x="244" y="66"/>
                  </a:lnTo>
                  <a:lnTo>
                    <a:pt x="244" y="96"/>
                  </a:lnTo>
                  <a:lnTo>
                    <a:pt x="244" y="114"/>
                  </a:lnTo>
                  <a:lnTo>
                    <a:pt x="261" y="114"/>
                  </a:lnTo>
                  <a:lnTo>
                    <a:pt x="261" y="129"/>
                  </a:lnTo>
                  <a:lnTo>
                    <a:pt x="296" y="162"/>
                  </a:lnTo>
                  <a:lnTo>
                    <a:pt x="382" y="177"/>
                  </a:lnTo>
                  <a:lnTo>
                    <a:pt x="399" y="177"/>
                  </a:lnTo>
                  <a:lnTo>
                    <a:pt x="330" y="258"/>
                  </a:lnTo>
                  <a:lnTo>
                    <a:pt x="278" y="258"/>
                  </a:lnTo>
                  <a:lnTo>
                    <a:pt x="244" y="288"/>
                  </a:lnTo>
                  <a:lnTo>
                    <a:pt x="207" y="273"/>
                  </a:lnTo>
                  <a:lnTo>
                    <a:pt x="156" y="288"/>
                  </a:lnTo>
                  <a:lnTo>
                    <a:pt x="69" y="273"/>
                  </a:lnTo>
                  <a:lnTo>
                    <a:pt x="69" y="240"/>
                  </a:lnTo>
                  <a:lnTo>
                    <a:pt x="52" y="240"/>
                  </a:lnTo>
                  <a:lnTo>
                    <a:pt x="17" y="192"/>
                  </a:lnTo>
                  <a:lnTo>
                    <a:pt x="0" y="177"/>
                  </a:lnTo>
                  <a:lnTo>
                    <a:pt x="17" y="162"/>
                  </a:lnTo>
                  <a:lnTo>
                    <a:pt x="35" y="114"/>
                  </a:lnTo>
                  <a:lnTo>
                    <a:pt x="86" y="48"/>
                  </a:lnTo>
                  <a:lnTo>
                    <a:pt x="86" y="18"/>
                  </a:lnTo>
                  <a:lnTo>
                    <a:pt x="104" y="18"/>
                  </a:lnTo>
                  <a:lnTo>
                    <a:pt x="121" y="33"/>
                  </a:lnTo>
                  <a:lnTo>
                    <a:pt x="121" y="0"/>
                  </a:lnTo>
                  <a:lnTo>
                    <a:pt x="138" y="18"/>
                  </a:lnTo>
                  <a:lnTo>
                    <a:pt x="190" y="18"/>
                  </a:lnTo>
                  <a:lnTo>
                    <a:pt x="244" y="6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5491085" y="4488154"/>
              <a:ext cx="75855" cy="68383"/>
            </a:xfrm>
            <a:custGeom>
              <a:avLst/>
              <a:gdLst>
                <a:gd name="T0" fmla="*/ 0 w 87"/>
                <a:gd name="T1" fmla="*/ 7 h 80"/>
                <a:gd name="T2" fmla="*/ 0 w 87"/>
                <a:gd name="T3" fmla="*/ 7 h 80"/>
                <a:gd name="T4" fmla="*/ 2 w 87"/>
                <a:gd name="T5" fmla="*/ 10 h 80"/>
                <a:gd name="T6" fmla="*/ 2 w 87"/>
                <a:gd name="T7" fmla="*/ 7 h 80"/>
                <a:gd name="T8" fmla="*/ 6 w 87"/>
                <a:gd name="T9" fmla="*/ 10 h 80"/>
                <a:gd name="T10" fmla="*/ 8 w 87"/>
                <a:gd name="T11" fmla="*/ 7 h 80"/>
                <a:gd name="T12" fmla="*/ 6 w 87"/>
                <a:gd name="T13" fmla="*/ 7 h 80"/>
                <a:gd name="T14" fmla="*/ 10 w 87"/>
                <a:gd name="T15" fmla="*/ 1 h 80"/>
                <a:gd name="T16" fmla="*/ 8 w 87"/>
                <a:gd name="T17" fmla="*/ 1 h 80"/>
                <a:gd name="T18" fmla="*/ 6 w 87"/>
                <a:gd name="T19" fmla="*/ 0 h 80"/>
                <a:gd name="T20" fmla="*/ 2 w 87"/>
                <a:gd name="T21" fmla="*/ 1 h 80"/>
                <a:gd name="T22" fmla="*/ 0 w 87"/>
                <a:gd name="T23" fmla="*/ 7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3"/>
                  </a:moveTo>
                  <a:lnTo>
                    <a:pt x="0" y="63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52" y="80"/>
                  </a:lnTo>
                  <a:lnTo>
                    <a:pt x="69" y="63"/>
                  </a:lnTo>
                  <a:lnTo>
                    <a:pt x="52" y="63"/>
                  </a:lnTo>
                  <a:lnTo>
                    <a:pt x="87" y="15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17" y="15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5018318" y="4624919"/>
              <a:ext cx="305182" cy="273531"/>
            </a:xfrm>
            <a:custGeom>
              <a:avLst/>
              <a:gdLst>
                <a:gd name="T0" fmla="*/ 0 w 345"/>
                <a:gd name="T1" fmla="*/ 36 h 321"/>
                <a:gd name="T2" fmla="*/ 0 w 345"/>
                <a:gd name="T3" fmla="*/ 36 h 321"/>
                <a:gd name="T4" fmla="*/ 5 w 345"/>
                <a:gd name="T5" fmla="*/ 36 h 321"/>
                <a:gd name="T6" fmla="*/ 9 w 345"/>
                <a:gd name="T7" fmla="*/ 36 h 321"/>
                <a:gd name="T8" fmla="*/ 22 w 345"/>
                <a:gd name="T9" fmla="*/ 38 h 321"/>
                <a:gd name="T10" fmla="*/ 26 w 345"/>
                <a:gd name="T11" fmla="*/ 38 h 321"/>
                <a:gd name="T12" fmla="*/ 35 w 345"/>
                <a:gd name="T13" fmla="*/ 40 h 321"/>
                <a:gd name="T14" fmla="*/ 39 w 345"/>
                <a:gd name="T15" fmla="*/ 38 h 321"/>
                <a:gd name="T16" fmla="*/ 35 w 345"/>
                <a:gd name="T17" fmla="*/ 34 h 321"/>
                <a:gd name="T18" fmla="*/ 35 w 345"/>
                <a:gd name="T19" fmla="*/ 24 h 321"/>
                <a:gd name="T20" fmla="*/ 44 w 345"/>
                <a:gd name="T21" fmla="*/ 22 h 321"/>
                <a:gd name="T22" fmla="*/ 41 w 345"/>
                <a:gd name="T23" fmla="*/ 16 h 321"/>
                <a:gd name="T24" fmla="*/ 35 w 345"/>
                <a:gd name="T25" fmla="*/ 18 h 321"/>
                <a:gd name="T26" fmla="*/ 35 w 345"/>
                <a:gd name="T27" fmla="*/ 16 h 321"/>
                <a:gd name="T28" fmla="*/ 37 w 345"/>
                <a:gd name="T29" fmla="*/ 14 h 321"/>
                <a:gd name="T30" fmla="*/ 35 w 345"/>
                <a:gd name="T31" fmla="*/ 12 h 321"/>
                <a:gd name="T32" fmla="*/ 35 w 345"/>
                <a:gd name="T33" fmla="*/ 6 h 321"/>
                <a:gd name="T34" fmla="*/ 31 w 345"/>
                <a:gd name="T35" fmla="*/ 4 h 321"/>
                <a:gd name="T36" fmla="*/ 26 w 345"/>
                <a:gd name="T37" fmla="*/ 4 h 321"/>
                <a:gd name="T38" fmla="*/ 26 w 345"/>
                <a:gd name="T39" fmla="*/ 6 h 321"/>
                <a:gd name="T40" fmla="*/ 22 w 345"/>
                <a:gd name="T41" fmla="*/ 8 h 321"/>
                <a:gd name="T42" fmla="*/ 18 w 345"/>
                <a:gd name="T43" fmla="*/ 4 h 321"/>
                <a:gd name="T44" fmla="*/ 18 w 345"/>
                <a:gd name="T45" fmla="*/ 0 h 321"/>
                <a:gd name="T46" fmla="*/ 16 w 345"/>
                <a:gd name="T47" fmla="*/ 0 h 321"/>
                <a:gd name="T48" fmla="*/ 7 w 345"/>
                <a:gd name="T49" fmla="*/ 0 h 321"/>
                <a:gd name="T50" fmla="*/ 3 w 345"/>
                <a:gd name="T51" fmla="*/ 2 h 321"/>
                <a:gd name="T52" fmla="*/ 5 w 345"/>
                <a:gd name="T53" fmla="*/ 8 h 321"/>
                <a:gd name="T54" fmla="*/ 5 w 345"/>
                <a:gd name="T55" fmla="*/ 10 h 321"/>
                <a:gd name="T56" fmla="*/ 7 w 345"/>
                <a:gd name="T57" fmla="*/ 18 h 321"/>
                <a:gd name="T58" fmla="*/ 7 w 345"/>
                <a:gd name="T59" fmla="*/ 22 h 321"/>
                <a:gd name="T60" fmla="*/ 3 w 345"/>
                <a:gd name="T61" fmla="*/ 24 h 321"/>
                <a:gd name="T62" fmla="*/ 0 w 345"/>
                <a:gd name="T63" fmla="*/ 32 h 321"/>
                <a:gd name="T64" fmla="*/ 0 w 345"/>
                <a:gd name="T65" fmla="*/ 36 h 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321"/>
                <a:gd name="T101" fmla="*/ 345 w 345"/>
                <a:gd name="T102" fmla="*/ 321 h 3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321">
                  <a:moveTo>
                    <a:pt x="0" y="288"/>
                  </a:moveTo>
                  <a:lnTo>
                    <a:pt x="0" y="288"/>
                  </a:lnTo>
                  <a:lnTo>
                    <a:pt x="34" y="288"/>
                  </a:lnTo>
                  <a:lnTo>
                    <a:pt x="69" y="288"/>
                  </a:lnTo>
                  <a:lnTo>
                    <a:pt x="172" y="305"/>
                  </a:lnTo>
                  <a:lnTo>
                    <a:pt x="207" y="305"/>
                  </a:lnTo>
                  <a:lnTo>
                    <a:pt x="276" y="321"/>
                  </a:lnTo>
                  <a:lnTo>
                    <a:pt x="311" y="305"/>
                  </a:lnTo>
                  <a:lnTo>
                    <a:pt x="276" y="273"/>
                  </a:lnTo>
                  <a:lnTo>
                    <a:pt x="276" y="192"/>
                  </a:lnTo>
                  <a:lnTo>
                    <a:pt x="345" y="177"/>
                  </a:lnTo>
                  <a:lnTo>
                    <a:pt x="328" y="129"/>
                  </a:lnTo>
                  <a:lnTo>
                    <a:pt x="276" y="144"/>
                  </a:lnTo>
                  <a:lnTo>
                    <a:pt x="276" y="129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76" y="48"/>
                  </a:lnTo>
                  <a:lnTo>
                    <a:pt x="241" y="33"/>
                  </a:lnTo>
                  <a:lnTo>
                    <a:pt x="207" y="33"/>
                  </a:lnTo>
                  <a:lnTo>
                    <a:pt x="207" y="48"/>
                  </a:lnTo>
                  <a:lnTo>
                    <a:pt x="172" y="65"/>
                  </a:lnTo>
                  <a:lnTo>
                    <a:pt x="138" y="33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51" y="0"/>
                  </a:lnTo>
                  <a:lnTo>
                    <a:pt x="17" y="17"/>
                  </a:lnTo>
                  <a:lnTo>
                    <a:pt x="34" y="65"/>
                  </a:lnTo>
                  <a:lnTo>
                    <a:pt x="34" y="81"/>
                  </a:lnTo>
                  <a:lnTo>
                    <a:pt x="51" y="144"/>
                  </a:lnTo>
                  <a:lnTo>
                    <a:pt x="51" y="177"/>
                  </a:lnTo>
                  <a:lnTo>
                    <a:pt x="17" y="192"/>
                  </a:lnTo>
                  <a:lnTo>
                    <a:pt x="0" y="257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5" name="Freeform 384"/>
            <p:cNvSpPr>
              <a:spLocks/>
            </p:cNvSpPr>
            <p:nvPr/>
          </p:nvSpPr>
          <p:spPr bwMode="auto">
            <a:xfrm>
              <a:off x="5367601" y="3298295"/>
              <a:ext cx="91731" cy="95736"/>
            </a:xfrm>
            <a:custGeom>
              <a:avLst/>
              <a:gdLst>
                <a:gd name="T0" fmla="*/ 0 w 104"/>
                <a:gd name="T1" fmla="*/ 2 h 111"/>
                <a:gd name="T2" fmla="*/ 0 w 104"/>
                <a:gd name="T3" fmla="*/ 2 h 111"/>
                <a:gd name="T4" fmla="*/ 3 w 104"/>
                <a:gd name="T5" fmla="*/ 2 h 111"/>
                <a:gd name="T6" fmla="*/ 7 w 104"/>
                <a:gd name="T7" fmla="*/ 8 h 111"/>
                <a:gd name="T8" fmla="*/ 7 w 104"/>
                <a:gd name="T9" fmla="*/ 14 h 111"/>
                <a:gd name="T10" fmla="*/ 9 w 104"/>
                <a:gd name="T11" fmla="*/ 10 h 111"/>
                <a:gd name="T12" fmla="*/ 13 w 104"/>
                <a:gd name="T13" fmla="*/ 10 h 111"/>
                <a:gd name="T14" fmla="*/ 13 w 104"/>
                <a:gd name="T15" fmla="*/ 8 h 111"/>
                <a:gd name="T16" fmla="*/ 11 w 104"/>
                <a:gd name="T17" fmla="*/ 4 h 111"/>
                <a:gd name="T18" fmla="*/ 11 w 104"/>
                <a:gd name="T19" fmla="*/ 2 h 111"/>
                <a:gd name="T20" fmla="*/ 5 w 104"/>
                <a:gd name="T21" fmla="*/ 0 h 111"/>
                <a:gd name="T22" fmla="*/ 0 w 104"/>
                <a:gd name="T23" fmla="*/ 2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5367601" y="3298295"/>
              <a:ext cx="91731" cy="95736"/>
            </a:xfrm>
            <a:custGeom>
              <a:avLst/>
              <a:gdLst>
                <a:gd name="T0" fmla="*/ 0 w 104"/>
                <a:gd name="T1" fmla="*/ 2 h 111"/>
                <a:gd name="T2" fmla="*/ 0 w 104"/>
                <a:gd name="T3" fmla="*/ 2 h 111"/>
                <a:gd name="T4" fmla="*/ 3 w 104"/>
                <a:gd name="T5" fmla="*/ 2 h 111"/>
                <a:gd name="T6" fmla="*/ 7 w 104"/>
                <a:gd name="T7" fmla="*/ 8 h 111"/>
                <a:gd name="T8" fmla="*/ 7 w 104"/>
                <a:gd name="T9" fmla="*/ 14 h 111"/>
                <a:gd name="T10" fmla="*/ 9 w 104"/>
                <a:gd name="T11" fmla="*/ 10 h 111"/>
                <a:gd name="T12" fmla="*/ 13 w 104"/>
                <a:gd name="T13" fmla="*/ 10 h 111"/>
                <a:gd name="T14" fmla="*/ 13 w 104"/>
                <a:gd name="T15" fmla="*/ 8 h 111"/>
                <a:gd name="T16" fmla="*/ 11 w 104"/>
                <a:gd name="T17" fmla="*/ 4 h 111"/>
                <a:gd name="T18" fmla="*/ 11 w 104"/>
                <a:gd name="T19" fmla="*/ 2 h 111"/>
                <a:gd name="T20" fmla="*/ 5 w 104"/>
                <a:gd name="T21" fmla="*/ 0 h 111"/>
                <a:gd name="T22" fmla="*/ 0 w 104"/>
                <a:gd name="T23" fmla="*/ 2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4861316" y="3257266"/>
              <a:ext cx="15877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0 w 17"/>
                <a:gd name="T5" fmla="*/ 0 h 15"/>
                <a:gd name="T6" fmla="*/ 3 w 17"/>
                <a:gd name="T7" fmla="*/ 0 h 15"/>
                <a:gd name="T8" fmla="*/ 3 w 17"/>
                <a:gd name="T9" fmla="*/ 2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4861316" y="3257266"/>
              <a:ext cx="15877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0 w 17"/>
                <a:gd name="T5" fmla="*/ 0 h 15"/>
                <a:gd name="T6" fmla="*/ 3 w 17"/>
                <a:gd name="T7" fmla="*/ 0 h 15"/>
                <a:gd name="T8" fmla="*/ 3 w 17"/>
                <a:gd name="T9" fmla="*/ 2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4953048" y="3339325"/>
              <a:ext cx="15877" cy="13677"/>
            </a:xfrm>
            <a:custGeom>
              <a:avLst/>
              <a:gdLst>
                <a:gd name="T0" fmla="*/ 3 w 17"/>
                <a:gd name="T1" fmla="*/ 2 h 15"/>
                <a:gd name="T2" fmla="*/ 3 w 17"/>
                <a:gd name="T3" fmla="*/ 2 h 15"/>
                <a:gd name="T4" fmla="*/ 0 w 17"/>
                <a:gd name="T5" fmla="*/ 0 h 15"/>
                <a:gd name="T6" fmla="*/ 3 w 17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7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5214128" y="3311972"/>
              <a:ext cx="231092" cy="150442"/>
            </a:xfrm>
            <a:custGeom>
              <a:avLst/>
              <a:gdLst>
                <a:gd name="T0" fmla="*/ 5 w 261"/>
                <a:gd name="T1" fmla="*/ 16 h 177"/>
                <a:gd name="T2" fmla="*/ 5 w 261"/>
                <a:gd name="T3" fmla="*/ 16 h 177"/>
                <a:gd name="T4" fmla="*/ 9 w 261"/>
                <a:gd name="T5" fmla="*/ 16 h 177"/>
                <a:gd name="T6" fmla="*/ 9 w 261"/>
                <a:gd name="T7" fmla="*/ 18 h 177"/>
                <a:gd name="T8" fmla="*/ 11 w 261"/>
                <a:gd name="T9" fmla="*/ 20 h 177"/>
                <a:gd name="T10" fmla="*/ 13 w 261"/>
                <a:gd name="T11" fmla="*/ 20 h 177"/>
                <a:gd name="T12" fmla="*/ 20 w 261"/>
                <a:gd name="T13" fmla="*/ 22 h 177"/>
                <a:gd name="T14" fmla="*/ 24 w 261"/>
                <a:gd name="T15" fmla="*/ 18 h 177"/>
                <a:gd name="T16" fmla="*/ 31 w 261"/>
                <a:gd name="T17" fmla="*/ 20 h 177"/>
                <a:gd name="T18" fmla="*/ 31 w 261"/>
                <a:gd name="T19" fmla="*/ 18 h 177"/>
                <a:gd name="T20" fmla="*/ 33 w 261"/>
                <a:gd name="T21" fmla="*/ 16 h 177"/>
                <a:gd name="T22" fmla="*/ 33 w 261"/>
                <a:gd name="T23" fmla="*/ 14 h 177"/>
                <a:gd name="T24" fmla="*/ 29 w 261"/>
                <a:gd name="T25" fmla="*/ 14 h 177"/>
                <a:gd name="T26" fmla="*/ 29 w 261"/>
                <a:gd name="T27" fmla="*/ 12 h 177"/>
                <a:gd name="T28" fmla="*/ 29 w 261"/>
                <a:gd name="T29" fmla="*/ 6 h 177"/>
                <a:gd name="T30" fmla="*/ 24 w 261"/>
                <a:gd name="T31" fmla="*/ 0 h 177"/>
                <a:gd name="T32" fmla="*/ 22 w 261"/>
                <a:gd name="T33" fmla="*/ 0 h 177"/>
                <a:gd name="T34" fmla="*/ 18 w 261"/>
                <a:gd name="T35" fmla="*/ 2 h 177"/>
                <a:gd name="T36" fmla="*/ 16 w 261"/>
                <a:gd name="T37" fmla="*/ 2 h 177"/>
                <a:gd name="T38" fmla="*/ 9 w 261"/>
                <a:gd name="T39" fmla="*/ 2 h 177"/>
                <a:gd name="T40" fmla="*/ 7 w 261"/>
                <a:gd name="T41" fmla="*/ 2 h 177"/>
                <a:gd name="T42" fmla="*/ 5 w 261"/>
                <a:gd name="T43" fmla="*/ 10 h 177"/>
                <a:gd name="T44" fmla="*/ 0 w 261"/>
                <a:gd name="T45" fmla="*/ 10 h 177"/>
                <a:gd name="T46" fmla="*/ 5 w 261"/>
                <a:gd name="T47" fmla="*/ 16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5214128" y="3311972"/>
              <a:ext cx="231092" cy="150442"/>
            </a:xfrm>
            <a:custGeom>
              <a:avLst/>
              <a:gdLst>
                <a:gd name="T0" fmla="*/ 5 w 261"/>
                <a:gd name="T1" fmla="*/ 16 h 177"/>
                <a:gd name="T2" fmla="*/ 5 w 261"/>
                <a:gd name="T3" fmla="*/ 16 h 177"/>
                <a:gd name="T4" fmla="*/ 9 w 261"/>
                <a:gd name="T5" fmla="*/ 16 h 177"/>
                <a:gd name="T6" fmla="*/ 9 w 261"/>
                <a:gd name="T7" fmla="*/ 18 h 177"/>
                <a:gd name="T8" fmla="*/ 11 w 261"/>
                <a:gd name="T9" fmla="*/ 20 h 177"/>
                <a:gd name="T10" fmla="*/ 13 w 261"/>
                <a:gd name="T11" fmla="*/ 20 h 177"/>
                <a:gd name="T12" fmla="*/ 20 w 261"/>
                <a:gd name="T13" fmla="*/ 22 h 177"/>
                <a:gd name="T14" fmla="*/ 24 w 261"/>
                <a:gd name="T15" fmla="*/ 18 h 177"/>
                <a:gd name="T16" fmla="*/ 31 w 261"/>
                <a:gd name="T17" fmla="*/ 20 h 177"/>
                <a:gd name="T18" fmla="*/ 31 w 261"/>
                <a:gd name="T19" fmla="*/ 18 h 177"/>
                <a:gd name="T20" fmla="*/ 33 w 261"/>
                <a:gd name="T21" fmla="*/ 16 h 177"/>
                <a:gd name="T22" fmla="*/ 33 w 261"/>
                <a:gd name="T23" fmla="*/ 14 h 177"/>
                <a:gd name="T24" fmla="*/ 29 w 261"/>
                <a:gd name="T25" fmla="*/ 14 h 177"/>
                <a:gd name="T26" fmla="*/ 29 w 261"/>
                <a:gd name="T27" fmla="*/ 12 h 177"/>
                <a:gd name="T28" fmla="*/ 29 w 261"/>
                <a:gd name="T29" fmla="*/ 6 h 177"/>
                <a:gd name="T30" fmla="*/ 24 w 261"/>
                <a:gd name="T31" fmla="*/ 0 h 177"/>
                <a:gd name="T32" fmla="*/ 22 w 261"/>
                <a:gd name="T33" fmla="*/ 0 h 177"/>
                <a:gd name="T34" fmla="*/ 18 w 261"/>
                <a:gd name="T35" fmla="*/ 2 h 177"/>
                <a:gd name="T36" fmla="*/ 16 w 261"/>
                <a:gd name="T37" fmla="*/ 2 h 177"/>
                <a:gd name="T38" fmla="*/ 9 w 261"/>
                <a:gd name="T39" fmla="*/ 2 h 177"/>
                <a:gd name="T40" fmla="*/ 7 w 261"/>
                <a:gd name="T41" fmla="*/ 2 h 177"/>
                <a:gd name="T42" fmla="*/ 5 w 261"/>
                <a:gd name="T43" fmla="*/ 10 h 177"/>
                <a:gd name="T44" fmla="*/ 0 w 261"/>
                <a:gd name="T45" fmla="*/ 10 h 177"/>
                <a:gd name="T46" fmla="*/ 5 w 261"/>
                <a:gd name="T47" fmla="*/ 16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6085573" y="3913739"/>
              <a:ext cx="15877" cy="27353"/>
            </a:xfrm>
            <a:custGeom>
              <a:avLst/>
              <a:gdLst>
                <a:gd name="T0" fmla="*/ 3 w 17"/>
                <a:gd name="T1" fmla="*/ 4 h 33"/>
                <a:gd name="T2" fmla="*/ 3 w 17"/>
                <a:gd name="T3" fmla="*/ 4 h 33"/>
                <a:gd name="T4" fmla="*/ 0 w 17"/>
                <a:gd name="T5" fmla="*/ 2 h 33"/>
                <a:gd name="T6" fmla="*/ 0 w 17"/>
                <a:gd name="T7" fmla="*/ 0 h 33"/>
                <a:gd name="T8" fmla="*/ 3 w 17"/>
                <a:gd name="T9" fmla="*/ 0 h 33"/>
                <a:gd name="T10" fmla="*/ 3 w 17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6085573" y="3913739"/>
              <a:ext cx="15877" cy="27353"/>
            </a:xfrm>
            <a:custGeom>
              <a:avLst/>
              <a:gdLst>
                <a:gd name="T0" fmla="*/ 3 w 17"/>
                <a:gd name="T1" fmla="*/ 4 h 33"/>
                <a:gd name="T2" fmla="*/ 3 w 17"/>
                <a:gd name="T3" fmla="*/ 4 h 33"/>
                <a:gd name="T4" fmla="*/ 0 w 17"/>
                <a:gd name="T5" fmla="*/ 2 h 33"/>
                <a:gd name="T6" fmla="*/ 0 w 17"/>
                <a:gd name="T7" fmla="*/ 0 h 33"/>
                <a:gd name="T8" fmla="*/ 3 w 17"/>
                <a:gd name="T9" fmla="*/ 0 h 33"/>
                <a:gd name="T10" fmla="*/ 3 w 17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7477416" y="4392418"/>
              <a:ext cx="45866" cy="13677"/>
            </a:xfrm>
            <a:custGeom>
              <a:avLst/>
              <a:gdLst>
                <a:gd name="T0" fmla="*/ 0 w 52"/>
                <a:gd name="T1" fmla="*/ 2 h 15"/>
                <a:gd name="T2" fmla="*/ 0 w 52"/>
                <a:gd name="T3" fmla="*/ 2 h 15"/>
                <a:gd name="T4" fmla="*/ 3 w 52"/>
                <a:gd name="T5" fmla="*/ 2 h 15"/>
                <a:gd name="T6" fmla="*/ 5 w 52"/>
                <a:gd name="T7" fmla="*/ 2 h 15"/>
                <a:gd name="T8" fmla="*/ 7 w 52"/>
                <a:gd name="T9" fmla="*/ 0 h 15"/>
                <a:gd name="T10" fmla="*/ 5 w 52"/>
                <a:gd name="T11" fmla="*/ 0 h 15"/>
                <a:gd name="T12" fmla="*/ 0 w 5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7477416" y="4392418"/>
              <a:ext cx="45866" cy="13677"/>
            </a:xfrm>
            <a:custGeom>
              <a:avLst/>
              <a:gdLst>
                <a:gd name="T0" fmla="*/ 0 w 52"/>
                <a:gd name="T1" fmla="*/ 2 h 15"/>
                <a:gd name="T2" fmla="*/ 0 w 52"/>
                <a:gd name="T3" fmla="*/ 2 h 15"/>
                <a:gd name="T4" fmla="*/ 3 w 52"/>
                <a:gd name="T5" fmla="*/ 2 h 15"/>
                <a:gd name="T6" fmla="*/ 5 w 52"/>
                <a:gd name="T7" fmla="*/ 2 h 15"/>
                <a:gd name="T8" fmla="*/ 7 w 52"/>
                <a:gd name="T9" fmla="*/ 0 h 15"/>
                <a:gd name="T10" fmla="*/ 5 w 52"/>
                <a:gd name="T11" fmla="*/ 0 h 15"/>
                <a:gd name="T12" fmla="*/ 0 w 5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7433314" y="2040054"/>
              <a:ext cx="28225" cy="41030"/>
            </a:xfrm>
            <a:custGeom>
              <a:avLst/>
              <a:gdLst>
                <a:gd name="T0" fmla="*/ 4 w 33"/>
                <a:gd name="T1" fmla="*/ 6 h 48"/>
                <a:gd name="T2" fmla="*/ 4 w 33"/>
                <a:gd name="T3" fmla="*/ 6 h 48"/>
                <a:gd name="T4" fmla="*/ 4 w 33"/>
                <a:gd name="T5" fmla="*/ 3 h 48"/>
                <a:gd name="T6" fmla="*/ 0 w 33"/>
                <a:gd name="T7" fmla="*/ 0 h 48"/>
                <a:gd name="T8" fmla="*/ 0 w 33"/>
                <a:gd name="T9" fmla="*/ 3 h 48"/>
                <a:gd name="T10" fmla="*/ 4 w 33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7433314" y="2040054"/>
              <a:ext cx="28225" cy="41030"/>
            </a:xfrm>
            <a:custGeom>
              <a:avLst/>
              <a:gdLst>
                <a:gd name="T0" fmla="*/ 4 w 33"/>
                <a:gd name="T1" fmla="*/ 6 h 48"/>
                <a:gd name="T2" fmla="*/ 4 w 33"/>
                <a:gd name="T3" fmla="*/ 6 h 48"/>
                <a:gd name="T4" fmla="*/ 4 w 33"/>
                <a:gd name="T5" fmla="*/ 3 h 48"/>
                <a:gd name="T6" fmla="*/ 0 w 33"/>
                <a:gd name="T7" fmla="*/ 0 h 48"/>
                <a:gd name="T8" fmla="*/ 0 w 33"/>
                <a:gd name="T9" fmla="*/ 3 h 48"/>
                <a:gd name="T10" fmla="*/ 4 w 33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4312694" y="4132564"/>
              <a:ext cx="151709" cy="95736"/>
            </a:xfrm>
            <a:custGeom>
              <a:avLst/>
              <a:gdLst>
                <a:gd name="T0" fmla="*/ 2 w 173"/>
                <a:gd name="T1" fmla="*/ 11 h 113"/>
                <a:gd name="T2" fmla="*/ 2 w 173"/>
                <a:gd name="T3" fmla="*/ 11 h 113"/>
                <a:gd name="T4" fmla="*/ 4 w 173"/>
                <a:gd name="T5" fmla="*/ 11 h 113"/>
                <a:gd name="T6" fmla="*/ 8 w 173"/>
                <a:gd name="T7" fmla="*/ 10 h 113"/>
                <a:gd name="T8" fmla="*/ 10 w 173"/>
                <a:gd name="T9" fmla="*/ 11 h 113"/>
                <a:gd name="T10" fmla="*/ 13 w 173"/>
                <a:gd name="T11" fmla="*/ 10 h 113"/>
                <a:gd name="T12" fmla="*/ 8 w 173"/>
                <a:gd name="T13" fmla="*/ 10 h 113"/>
                <a:gd name="T14" fmla="*/ 2 w 173"/>
                <a:gd name="T15" fmla="*/ 10 h 113"/>
                <a:gd name="T16" fmla="*/ 0 w 173"/>
                <a:gd name="T17" fmla="*/ 5 h 113"/>
                <a:gd name="T18" fmla="*/ 2 w 173"/>
                <a:gd name="T19" fmla="*/ 2 h 113"/>
                <a:gd name="T20" fmla="*/ 4 w 173"/>
                <a:gd name="T21" fmla="*/ 0 h 113"/>
                <a:gd name="T22" fmla="*/ 8 w 173"/>
                <a:gd name="T23" fmla="*/ 0 h 113"/>
                <a:gd name="T24" fmla="*/ 15 w 173"/>
                <a:gd name="T25" fmla="*/ 2 h 113"/>
                <a:gd name="T26" fmla="*/ 17 w 173"/>
                <a:gd name="T27" fmla="*/ 5 h 113"/>
                <a:gd name="T28" fmla="*/ 21 w 173"/>
                <a:gd name="T29" fmla="*/ 14 h 113"/>
                <a:gd name="T30" fmla="*/ 13 w 173"/>
                <a:gd name="T31" fmla="*/ 14 h 113"/>
                <a:gd name="T32" fmla="*/ 2 w 173"/>
                <a:gd name="T33" fmla="*/ 14 h 113"/>
                <a:gd name="T34" fmla="*/ 2 w 173"/>
                <a:gd name="T35" fmla="*/ 11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4312694" y="4132564"/>
              <a:ext cx="151709" cy="95736"/>
            </a:xfrm>
            <a:custGeom>
              <a:avLst/>
              <a:gdLst>
                <a:gd name="T0" fmla="*/ 2 w 173"/>
                <a:gd name="T1" fmla="*/ 11 h 113"/>
                <a:gd name="T2" fmla="*/ 2 w 173"/>
                <a:gd name="T3" fmla="*/ 11 h 113"/>
                <a:gd name="T4" fmla="*/ 4 w 173"/>
                <a:gd name="T5" fmla="*/ 11 h 113"/>
                <a:gd name="T6" fmla="*/ 8 w 173"/>
                <a:gd name="T7" fmla="*/ 10 h 113"/>
                <a:gd name="T8" fmla="*/ 10 w 173"/>
                <a:gd name="T9" fmla="*/ 11 h 113"/>
                <a:gd name="T10" fmla="*/ 13 w 173"/>
                <a:gd name="T11" fmla="*/ 10 h 113"/>
                <a:gd name="T12" fmla="*/ 8 w 173"/>
                <a:gd name="T13" fmla="*/ 10 h 113"/>
                <a:gd name="T14" fmla="*/ 2 w 173"/>
                <a:gd name="T15" fmla="*/ 10 h 113"/>
                <a:gd name="T16" fmla="*/ 0 w 173"/>
                <a:gd name="T17" fmla="*/ 5 h 113"/>
                <a:gd name="T18" fmla="*/ 2 w 173"/>
                <a:gd name="T19" fmla="*/ 2 h 113"/>
                <a:gd name="T20" fmla="*/ 4 w 173"/>
                <a:gd name="T21" fmla="*/ 0 h 113"/>
                <a:gd name="T22" fmla="*/ 8 w 173"/>
                <a:gd name="T23" fmla="*/ 0 h 113"/>
                <a:gd name="T24" fmla="*/ 15 w 173"/>
                <a:gd name="T25" fmla="*/ 2 h 113"/>
                <a:gd name="T26" fmla="*/ 17 w 173"/>
                <a:gd name="T27" fmla="*/ 5 h 113"/>
                <a:gd name="T28" fmla="*/ 21 w 173"/>
                <a:gd name="T29" fmla="*/ 14 h 113"/>
                <a:gd name="T30" fmla="*/ 13 w 173"/>
                <a:gd name="T31" fmla="*/ 14 h 113"/>
                <a:gd name="T32" fmla="*/ 2 w 173"/>
                <a:gd name="T33" fmla="*/ 14 h 113"/>
                <a:gd name="T34" fmla="*/ 2 w 173"/>
                <a:gd name="T35" fmla="*/ 11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4326807" y="4200946"/>
              <a:ext cx="75855" cy="13677"/>
            </a:xfrm>
            <a:custGeom>
              <a:avLst/>
              <a:gdLst>
                <a:gd name="T0" fmla="*/ 0 w 87"/>
                <a:gd name="T1" fmla="*/ 2 h 15"/>
                <a:gd name="T2" fmla="*/ 0 w 87"/>
                <a:gd name="T3" fmla="*/ 2 h 15"/>
                <a:gd name="T4" fmla="*/ 2 w 87"/>
                <a:gd name="T5" fmla="*/ 2 h 15"/>
                <a:gd name="T6" fmla="*/ 6 w 87"/>
                <a:gd name="T7" fmla="*/ 0 h 15"/>
                <a:gd name="T8" fmla="*/ 8 w 87"/>
                <a:gd name="T9" fmla="*/ 2 h 15"/>
                <a:gd name="T10" fmla="*/ 10 w 87"/>
                <a:gd name="T11" fmla="*/ 0 h 15"/>
                <a:gd name="T12" fmla="*/ 6 w 87"/>
                <a:gd name="T13" fmla="*/ 0 h 15"/>
                <a:gd name="T14" fmla="*/ 0 w 87"/>
                <a:gd name="T15" fmla="*/ 0 h 15"/>
                <a:gd name="T16" fmla="*/ 0 w 87"/>
                <a:gd name="T17" fmla="*/ 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4326807" y="4200946"/>
              <a:ext cx="75855" cy="13677"/>
            </a:xfrm>
            <a:custGeom>
              <a:avLst/>
              <a:gdLst>
                <a:gd name="T0" fmla="*/ 0 w 87"/>
                <a:gd name="T1" fmla="*/ 2 h 15"/>
                <a:gd name="T2" fmla="*/ 0 w 87"/>
                <a:gd name="T3" fmla="*/ 2 h 15"/>
                <a:gd name="T4" fmla="*/ 2 w 87"/>
                <a:gd name="T5" fmla="*/ 2 h 15"/>
                <a:gd name="T6" fmla="*/ 6 w 87"/>
                <a:gd name="T7" fmla="*/ 0 h 15"/>
                <a:gd name="T8" fmla="*/ 8 w 87"/>
                <a:gd name="T9" fmla="*/ 2 h 15"/>
                <a:gd name="T10" fmla="*/ 10 w 87"/>
                <a:gd name="T11" fmla="*/ 0 h 15"/>
                <a:gd name="T12" fmla="*/ 6 w 87"/>
                <a:gd name="T13" fmla="*/ 0 h 15"/>
                <a:gd name="T14" fmla="*/ 0 w 87"/>
                <a:gd name="T15" fmla="*/ 0 h 15"/>
                <a:gd name="T16" fmla="*/ 0 w 87"/>
                <a:gd name="T17" fmla="*/ 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4326807" y="4228300"/>
              <a:ext cx="75855" cy="41030"/>
            </a:xfrm>
            <a:custGeom>
              <a:avLst/>
              <a:gdLst>
                <a:gd name="T0" fmla="*/ 6 w 87"/>
                <a:gd name="T1" fmla="*/ 6 h 48"/>
                <a:gd name="T2" fmla="*/ 6 w 87"/>
                <a:gd name="T3" fmla="*/ 6 h 48"/>
                <a:gd name="T4" fmla="*/ 10 w 87"/>
                <a:gd name="T5" fmla="*/ 2 h 48"/>
                <a:gd name="T6" fmla="*/ 10 w 87"/>
                <a:gd name="T7" fmla="*/ 0 h 48"/>
                <a:gd name="T8" fmla="*/ 0 w 87"/>
                <a:gd name="T9" fmla="*/ 0 h 48"/>
                <a:gd name="T10" fmla="*/ 4 w 87"/>
                <a:gd name="T11" fmla="*/ 2 h 48"/>
                <a:gd name="T12" fmla="*/ 4 w 87"/>
                <a:gd name="T13" fmla="*/ 3 h 48"/>
                <a:gd name="T14" fmla="*/ 6 w 87"/>
                <a:gd name="T15" fmla="*/ 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4326807" y="4228300"/>
              <a:ext cx="75855" cy="41030"/>
            </a:xfrm>
            <a:custGeom>
              <a:avLst/>
              <a:gdLst>
                <a:gd name="T0" fmla="*/ 6 w 87"/>
                <a:gd name="T1" fmla="*/ 6 h 48"/>
                <a:gd name="T2" fmla="*/ 6 w 87"/>
                <a:gd name="T3" fmla="*/ 6 h 48"/>
                <a:gd name="T4" fmla="*/ 10 w 87"/>
                <a:gd name="T5" fmla="*/ 2 h 48"/>
                <a:gd name="T6" fmla="*/ 10 w 87"/>
                <a:gd name="T7" fmla="*/ 0 h 48"/>
                <a:gd name="T8" fmla="*/ 0 w 87"/>
                <a:gd name="T9" fmla="*/ 0 h 48"/>
                <a:gd name="T10" fmla="*/ 4 w 87"/>
                <a:gd name="T11" fmla="*/ 2 h 48"/>
                <a:gd name="T12" fmla="*/ 4 w 87"/>
                <a:gd name="T13" fmla="*/ 3 h 48"/>
                <a:gd name="T14" fmla="*/ 6 w 87"/>
                <a:gd name="T15" fmla="*/ 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4372672" y="4228300"/>
              <a:ext cx="167586" cy="109412"/>
            </a:xfrm>
            <a:custGeom>
              <a:avLst/>
              <a:gdLst>
                <a:gd name="T0" fmla="*/ 22 w 190"/>
                <a:gd name="T1" fmla="*/ 17 h 126"/>
                <a:gd name="T2" fmla="*/ 22 w 190"/>
                <a:gd name="T3" fmla="*/ 17 h 126"/>
                <a:gd name="T4" fmla="*/ 24 w 190"/>
                <a:gd name="T5" fmla="*/ 17 h 126"/>
                <a:gd name="T6" fmla="*/ 24 w 190"/>
                <a:gd name="T7" fmla="*/ 14 h 126"/>
                <a:gd name="T8" fmla="*/ 24 w 190"/>
                <a:gd name="T9" fmla="*/ 13 h 126"/>
                <a:gd name="T10" fmla="*/ 24 w 190"/>
                <a:gd name="T11" fmla="*/ 10 h 126"/>
                <a:gd name="T12" fmla="*/ 24 w 190"/>
                <a:gd name="T13" fmla="*/ 8 h 126"/>
                <a:gd name="T14" fmla="*/ 20 w 190"/>
                <a:gd name="T15" fmla="*/ 0 h 126"/>
                <a:gd name="T16" fmla="*/ 15 w 190"/>
                <a:gd name="T17" fmla="*/ 2 h 126"/>
                <a:gd name="T18" fmla="*/ 11 w 190"/>
                <a:gd name="T19" fmla="*/ 2 h 126"/>
                <a:gd name="T20" fmla="*/ 13 w 190"/>
                <a:gd name="T21" fmla="*/ 0 h 126"/>
                <a:gd name="T22" fmla="*/ 5 w 190"/>
                <a:gd name="T23" fmla="*/ 0 h 126"/>
                <a:gd name="T24" fmla="*/ 5 w 190"/>
                <a:gd name="T25" fmla="*/ 2 h 126"/>
                <a:gd name="T26" fmla="*/ 0 w 190"/>
                <a:gd name="T27" fmla="*/ 6 h 126"/>
                <a:gd name="T28" fmla="*/ 6 w 190"/>
                <a:gd name="T29" fmla="*/ 10 h 126"/>
                <a:gd name="T30" fmla="*/ 9 w 190"/>
                <a:gd name="T31" fmla="*/ 8 h 126"/>
                <a:gd name="T32" fmla="*/ 11 w 190"/>
                <a:gd name="T33" fmla="*/ 8 h 126"/>
                <a:gd name="T34" fmla="*/ 15 w 190"/>
                <a:gd name="T35" fmla="*/ 13 h 126"/>
                <a:gd name="T36" fmla="*/ 15 w 190"/>
                <a:gd name="T37" fmla="*/ 14 h 126"/>
                <a:gd name="T38" fmla="*/ 18 w 190"/>
                <a:gd name="T39" fmla="*/ 13 h 126"/>
                <a:gd name="T40" fmla="*/ 20 w 190"/>
                <a:gd name="T41" fmla="*/ 17 h 126"/>
                <a:gd name="T42" fmla="*/ 22 w 190"/>
                <a:gd name="T43" fmla="*/ 17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4372672" y="4228300"/>
              <a:ext cx="167586" cy="109412"/>
            </a:xfrm>
            <a:custGeom>
              <a:avLst/>
              <a:gdLst>
                <a:gd name="T0" fmla="*/ 22 w 190"/>
                <a:gd name="T1" fmla="*/ 17 h 126"/>
                <a:gd name="T2" fmla="*/ 22 w 190"/>
                <a:gd name="T3" fmla="*/ 17 h 126"/>
                <a:gd name="T4" fmla="*/ 24 w 190"/>
                <a:gd name="T5" fmla="*/ 17 h 126"/>
                <a:gd name="T6" fmla="*/ 24 w 190"/>
                <a:gd name="T7" fmla="*/ 14 h 126"/>
                <a:gd name="T8" fmla="*/ 24 w 190"/>
                <a:gd name="T9" fmla="*/ 13 h 126"/>
                <a:gd name="T10" fmla="*/ 24 w 190"/>
                <a:gd name="T11" fmla="*/ 10 h 126"/>
                <a:gd name="T12" fmla="*/ 24 w 190"/>
                <a:gd name="T13" fmla="*/ 8 h 126"/>
                <a:gd name="T14" fmla="*/ 20 w 190"/>
                <a:gd name="T15" fmla="*/ 0 h 126"/>
                <a:gd name="T16" fmla="*/ 15 w 190"/>
                <a:gd name="T17" fmla="*/ 2 h 126"/>
                <a:gd name="T18" fmla="*/ 11 w 190"/>
                <a:gd name="T19" fmla="*/ 2 h 126"/>
                <a:gd name="T20" fmla="*/ 13 w 190"/>
                <a:gd name="T21" fmla="*/ 0 h 126"/>
                <a:gd name="T22" fmla="*/ 5 w 190"/>
                <a:gd name="T23" fmla="*/ 0 h 126"/>
                <a:gd name="T24" fmla="*/ 5 w 190"/>
                <a:gd name="T25" fmla="*/ 2 h 126"/>
                <a:gd name="T26" fmla="*/ 0 w 190"/>
                <a:gd name="T27" fmla="*/ 6 h 126"/>
                <a:gd name="T28" fmla="*/ 6 w 190"/>
                <a:gd name="T29" fmla="*/ 10 h 126"/>
                <a:gd name="T30" fmla="*/ 9 w 190"/>
                <a:gd name="T31" fmla="*/ 8 h 126"/>
                <a:gd name="T32" fmla="*/ 11 w 190"/>
                <a:gd name="T33" fmla="*/ 8 h 126"/>
                <a:gd name="T34" fmla="*/ 15 w 190"/>
                <a:gd name="T35" fmla="*/ 13 h 126"/>
                <a:gd name="T36" fmla="*/ 15 w 190"/>
                <a:gd name="T37" fmla="*/ 14 h 126"/>
                <a:gd name="T38" fmla="*/ 18 w 190"/>
                <a:gd name="T39" fmla="*/ 13 h 126"/>
                <a:gd name="T40" fmla="*/ 20 w 190"/>
                <a:gd name="T41" fmla="*/ 17 h 126"/>
                <a:gd name="T42" fmla="*/ 22 w 190"/>
                <a:gd name="T43" fmla="*/ 17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4418538" y="4283006"/>
              <a:ext cx="63506" cy="68383"/>
            </a:xfrm>
            <a:custGeom>
              <a:avLst/>
              <a:gdLst>
                <a:gd name="T0" fmla="*/ 0 w 71"/>
                <a:gd name="T1" fmla="*/ 1 h 81"/>
                <a:gd name="T2" fmla="*/ 0 w 71"/>
                <a:gd name="T3" fmla="*/ 1 h 81"/>
                <a:gd name="T4" fmla="*/ 3 w 71"/>
                <a:gd name="T5" fmla="*/ 0 h 81"/>
                <a:gd name="T6" fmla="*/ 5 w 71"/>
                <a:gd name="T7" fmla="*/ 0 h 81"/>
                <a:gd name="T8" fmla="*/ 9 w 71"/>
                <a:gd name="T9" fmla="*/ 4 h 81"/>
                <a:gd name="T10" fmla="*/ 9 w 71"/>
                <a:gd name="T11" fmla="*/ 6 h 81"/>
                <a:gd name="T12" fmla="*/ 5 w 71"/>
                <a:gd name="T13" fmla="*/ 10 h 81"/>
                <a:gd name="T14" fmla="*/ 3 w 71"/>
                <a:gd name="T15" fmla="*/ 7 h 81"/>
                <a:gd name="T16" fmla="*/ 0 w 71"/>
                <a:gd name="T17" fmla="*/ 7 h 81"/>
                <a:gd name="T18" fmla="*/ 0 w 71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4418538" y="4283006"/>
              <a:ext cx="63506" cy="68383"/>
            </a:xfrm>
            <a:custGeom>
              <a:avLst/>
              <a:gdLst>
                <a:gd name="T0" fmla="*/ 0 w 71"/>
                <a:gd name="T1" fmla="*/ 1 h 81"/>
                <a:gd name="T2" fmla="*/ 0 w 71"/>
                <a:gd name="T3" fmla="*/ 1 h 81"/>
                <a:gd name="T4" fmla="*/ 3 w 71"/>
                <a:gd name="T5" fmla="*/ 0 h 81"/>
                <a:gd name="T6" fmla="*/ 5 w 71"/>
                <a:gd name="T7" fmla="*/ 0 h 81"/>
                <a:gd name="T8" fmla="*/ 9 w 71"/>
                <a:gd name="T9" fmla="*/ 4 h 81"/>
                <a:gd name="T10" fmla="*/ 9 w 71"/>
                <a:gd name="T11" fmla="*/ 6 h 81"/>
                <a:gd name="T12" fmla="*/ 5 w 71"/>
                <a:gd name="T13" fmla="*/ 10 h 81"/>
                <a:gd name="T14" fmla="*/ 3 w 71"/>
                <a:gd name="T15" fmla="*/ 7 h 81"/>
                <a:gd name="T16" fmla="*/ 0 w 71"/>
                <a:gd name="T17" fmla="*/ 7 h 81"/>
                <a:gd name="T18" fmla="*/ 0 w 71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4448527" y="4310359"/>
              <a:ext cx="109372" cy="95736"/>
            </a:xfrm>
            <a:custGeom>
              <a:avLst/>
              <a:gdLst>
                <a:gd name="T0" fmla="*/ 16 w 122"/>
                <a:gd name="T1" fmla="*/ 14 h 111"/>
                <a:gd name="T2" fmla="*/ 16 w 122"/>
                <a:gd name="T3" fmla="*/ 14 h 111"/>
                <a:gd name="T4" fmla="*/ 16 w 122"/>
                <a:gd name="T5" fmla="*/ 10 h 111"/>
                <a:gd name="T6" fmla="*/ 11 w 122"/>
                <a:gd name="T7" fmla="*/ 8 h 111"/>
                <a:gd name="T8" fmla="*/ 11 w 122"/>
                <a:gd name="T9" fmla="*/ 4 h 111"/>
                <a:gd name="T10" fmla="*/ 9 w 122"/>
                <a:gd name="T11" fmla="*/ 4 h 111"/>
                <a:gd name="T12" fmla="*/ 7 w 122"/>
                <a:gd name="T13" fmla="*/ 0 h 111"/>
                <a:gd name="T14" fmla="*/ 5 w 122"/>
                <a:gd name="T15" fmla="*/ 2 h 111"/>
                <a:gd name="T16" fmla="*/ 0 w 122"/>
                <a:gd name="T17" fmla="*/ 6 h 111"/>
                <a:gd name="T18" fmla="*/ 11 w 122"/>
                <a:gd name="T19" fmla="*/ 14 h 111"/>
                <a:gd name="T20" fmla="*/ 16 w 122"/>
                <a:gd name="T21" fmla="*/ 14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4448527" y="4310359"/>
              <a:ext cx="109372" cy="95736"/>
            </a:xfrm>
            <a:custGeom>
              <a:avLst/>
              <a:gdLst>
                <a:gd name="T0" fmla="*/ 16 w 122"/>
                <a:gd name="T1" fmla="*/ 14 h 111"/>
                <a:gd name="T2" fmla="*/ 16 w 122"/>
                <a:gd name="T3" fmla="*/ 14 h 111"/>
                <a:gd name="T4" fmla="*/ 16 w 122"/>
                <a:gd name="T5" fmla="*/ 10 h 111"/>
                <a:gd name="T6" fmla="*/ 11 w 122"/>
                <a:gd name="T7" fmla="*/ 8 h 111"/>
                <a:gd name="T8" fmla="*/ 11 w 122"/>
                <a:gd name="T9" fmla="*/ 4 h 111"/>
                <a:gd name="T10" fmla="*/ 9 w 122"/>
                <a:gd name="T11" fmla="*/ 4 h 111"/>
                <a:gd name="T12" fmla="*/ 7 w 122"/>
                <a:gd name="T13" fmla="*/ 0 h 111"/>
                <a:gd name="T14" fmla="*/ 5 w 122"/>
                <a:gd name="T15" fmla="*/ 2 h 111"/>
                <a:gd name="T16" fmla="*/ 0 w 122"/>
                <a:gd name="T17" fmla="*/ 6 h 111"/>
                <a:gd name="T18" fmla="*/ 11 w 122"/>
                <a:gd name="T19" fmla="*/ 14 h 111"/>
                <a:gd name="T20" fmla="*/ 16 w 122"/>
                <a:gd name="T21" fmla="*/ 14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3" name="Freeform 412"/>
            <p:cNvSpPr>
              <a:spLocks/>
            </p:cNvSpPr>
            <p:nvPr/>
          </p:nvSpPr>
          <p:spPr bwMode="auto">
            <a:xfrm>
              <a:off x="4526145" y="4269329"/>
              <a:ext cx="153473" cy="136765"/>
            </a:xfrm>
            <a:custGeom>
              <a:avLst/>
              <a:gdLst>
                <a:gd name="T0" fmla="*/ 20 w 173"/>
                <a:gd name="T1" fmla="*/ 18 h 159"/>
                <a:gd name="T2" fmla="*/ 20 w 173"/>
                <a:gd name="T3" fmla="*/ 18 h 159"/>
                <a:gd name="T4" fmla="*/ 20 w 173"/>
                <a:gd name="T5" fmla="*/ 12 h 159"/>
                <a:gd name="T6" fmla="*/ 22 w 173"/>
                <a:gd name="T7" fmla="*/ 8 h 159"/>
                <a:gd name="T8" fmla="*/ 20 w 173"/>
                <a:gd name="T9" fmla="*/ 4 h 159"/>
                <a:gd name="T10" fmla="*/ 18 w 173"/>
                <a:gd name="T11" fmla="*/ 2 h 159"/>
                <a:gd name="T12" fmla="*/ 13 w 173"/>
                <a:gd name="T13" fmla="*/ 2 h 159"/>
                <a:gd name="T14" fmla="*/ 11 w 173"/>
                <a:gd name="T15" fmla="*/ 0 h 159"/>
                <a:gd name="T16" fmla="*/ 9 w 173"/>
                <a:gd name="T17" fmla="*/ 2 h 159"/>
                <a:gd name="T18" fmla="*/ 7 w 173"/>
                <a:gd name="T19" fmla="*/ 0 h 159"/>
                <a:gd name="T20" fmla="*/ 5 w 173"/>
                <a:gd name="T21" fmla="*/ 2 h 159"/>
                <a:gd name="T22" fmla="*/ 3 w 173"/>
                <a:gd name="T23" fmla="*/ 2 h 159"/>
                <a:gd name="T24" fmla="*/ 3 w 173"/>
                <a:gd name="T25" fmla="*/ 4 h 159"/>
                <a:gd name="T26" fmla="*/ 3 w 173"/>
                <a:gd name="T27" fmla="*/ 6 h 159"/>
                <a:gd name="T28" fmla="*/ 3 w 173"/>
                <a:gd name="T29" fmla="*/ 8 h 159"/>
                <a:gd name="T30" fmla="*/ 3 w 173"/>
                <a:gd name="T31" fmla="*/ 10 h 159"/>
                <a:gd name="T32" fmla="*/ 0 w 173"/>
                <a:gd name="T33" fmla="*/ 10 h 159"/>
                <a:gd name="T34" fmla="*/ 0 w 173"/>
                <a:gd name="T35" fmla="*/ 14 h 159"/>
                <a:gd name="T36" fmla="*/ 5 w 173"/>
                <a:gd name="T37" fmla="*/ 16 h 159"/>
                <a:gd name="T38" fmla="*/ 5 w 173"/>
                <a:gd name="T39" fmla="*/ 20 h 159"/>
                <a:gd name="T40" fmla="*/ 9 w 173"/>
                <a:gd name="T41" fmla="*/ 18 h 159"/>
                <a:gd name="T42" fmla="*/ 16 w 173"/>
                <a:gd name="T43" fmla="*/ 18 h 159"/>
                <a:gd name="T44" fmla="*/ 20 w 173"/>
                <a:gd name="T45" fmla="*/ 18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4526145" y="4269329"/>
              <a:ext cx="153473" cy="136765"/>
            </a:xfrm>
            <a:custGeom>
              <a:avLst/>
              <a:gdLst>
                <a:gd name="T0" fmla="*/ 20 w 173"/>
                <a:gd name="T1" fmla="*/ 18 h 159"/>
                <a:gd name="T2" fmla="*/ 20 w 173"/>
                <a:gd name="T3" fmla="*/ 18 h 159"/>
                <a:gd name="T4" fmla="*/ 20 w 173"/>
                <a:gd name="T5" fmla="*/ 12 h 159"/>
                <a:gd name="T6" fmla="*/ 22 w 173"/>
                <a:gd name="T7" fmla="*/ 8 h 159"/>
                <a:gd name="T8" fmla="*/ 20 w 173"/>
                <a:gd name="T9" fmla="*/ 4 h 159"/>
                <a:gd name="T10" fmla="*/ 18 w 173"/>
                <a:gd name="T11" fmla="*/ 2 h 159"/>
                <a:gd name="T12" fmla="*/ 13 w 173"/>
                <a:gd name="T13" fmla="*/ 2 h 159"/>
                <a:gd name="T14" fmla="*/ 11 w 173"/>
                <a:gd name="T15" fmla="*/ 0 h 159"/>
                <a:gd name="T16" fmla="*/ 9 w 173"/>
                <a:gd name="T17" fmla="*/ 2 h 159"/>
                <a:gd name="T18" fmla="*/ 7 w 173"/>
                <a:gd name="T19" fmla="*/ 0 h 159"/>
                <a:gd name="T20" fmla="*/ 5 w 173"/>
                <a:gd name="T21" fmla="*/ 2 h 159"/>
                <a:gd name="T22" fmla="*/ 3 w 173"/>
                <a:gd name="T23" fmla="*/ 2 h 159"/>
                <a:gd name="T24" fmla="*/ 3 w 173"/>
                <a:gd name="T25" fmla="*/ 4 h 159"/>
                <a:gd name="T26" fmla="*/ 3 w 173"/>
                <a:gd name="T27" fmla="*/ 6 h 159"/>
                <a:gd name="T28" fmla="*/ 3 w 173"/>
                <a:gd name="T29" fmla="*/ 8 h 159"/>
                <a:gd name="T30" fmla="*/ 3 w 173"/>
                <a:gd name="T31" fmla="*/ 10 h 159"/>
                <a:gd name="T32" fmla="*/ 0 w 173"/>
                <a:gd name="T33" fmla="*/ 10 h 159"/>
                <a:gd name="T34" fmla="*/ 0 w 173"/>
                <a:gd name="T35" fmla="*/ 14 h 159"/>
                <a:gd name="T36" fmla="*/ 5 w 173"/>
                <a:gd name="T37" fmla="*/ 16 h 159"/>
                <a:gd name="T38" fmla="*/ 5 w 173"/>
                <a:gd name="T39" fmla="*/ 20 h 159"/>
                <a:gd name="T40" fmla="*/ 9 w 173"/>
                <a:gd name="T41" fmla="*/ 18 h 159"/>
                <a:gd name="T42" fmla="*/ 16 w 173"/>
                <a:gd name="T43" fmla="*/ 18 h 159"/>
                <a:gd name="T44" fmla="*/ 20 w 173"/>
                <a:gd name="T45" fmla="*/ 18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4603764" y="4173593"/>
              <a:ext cx="181698" cy="123089"/>
            </a:xfrm>
            <a:custGeom>
              <a:avLst/>
              <a:gdLst>
                <a:gd name="T0" fmla="*/ 0 w 208"/>
                <a:gd name="T1" fmla="*/ 14 h 144"/>
                <a:gd name="T2" fmla="*/ 0 w 208"/>
                <a:gd name="T3" fmla="*/ 14 h 144"/>
                <a:gd name="T4" fmla="*/ 2 w 208"/>
                <a:gd name="T5" fmla="*/ 12 h 144"/>
                <a:gd name="T6" fmla="*/ 6 w 208"/>
                <a:gd name="T7" fmla="*/ 6 h 144"/>
                <a:gd name="T8" fmla="*/ 10 w 208"/>
                <a:gd name="T9" fmla="*/ 5 h 144"/>
                <a:gd name="T10" fmla="*/ 15 w 208"/>
                <a:gd name="T11" fmla="*/ 0 h 144"/>
                <a:gd name="T12" fmla="*/ 19 w 208"/>
                <a:gd name="T13" fmla="*/ 0 h 144"/>
                <a:gd name="T14" fmla="*/ 19 w 208"/>
                <a:gd name="T15" fmla="*/ 5 h 144"/>
                <a:gd name="T16" fmla="*/ 23 w 208"/>
                <a:gd name="T17" fmla="*/ 9 h 144"/>
                <a:gd name="T18" fmla="*/ 25 w 208"/>
                <a:gd name="T19" fmla="*/ 9 h 144"/>
                <a:gd name="T20" fmla="*/ 25 w 208"/>
                <a:gd name="T21" fmla="*/ 10 h 144"/>
                <a:gd name="T22" fmla="*/ 21 w 208"/>
                <a:gd name="T23" fmla="*/ 12 h 144"/>
                <a:gd name="T24" fmla="*/ 17 w 208"/>
                <a:gd name="T25" fmla="*/ 12 h 144"/>
                <a:gd name="T26" fmla="*/ 8 w 208"/>
                <a:gd name="T27" fmla="*/ 12 h 144"/>
                <a:gd name="T28" fmla="*/ 8 w 208"/>
                <a:gd name="T29" fmla="*/ 14 h 144"/>
                <a:gd name="T30" fmla="*/ 8 w 208"/>
                <a:gd name="T31" fmla="*/ 18 h 144"/>
                <a:gd name="T32" fmla="*/ 6 w 208"/>
                <a:gd name="T33" fmla="*/ 17 h 144"/>
                <a:gd name="T34" fmla="*/ 2 w 208"/>
                <a:gd name="T35" fmla="*/ 17 h 144"/>
                <a:gd name="T36" fmla="*/ 0 w 208"/>
                <a:gd name="T37" fmla="*/ 14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4603764" y="4173593"/>
              <a:ext cx="181698" cy="123089"/>
            </a:xfrm>
            <a:custGeom>
              <a:avLst/>
              <a:gdLst>
                <a:gd name="T0" fmla="*/ 0 w 208"/>
                <a:gd name="T1" fmla="*/ 14 h 144"/>
                <a:gd name="T2" fmla="*/ 0 w 208"/>
                <a:gd name="T3" fmla="*/ 14 h 144"/>
                <a:gd name="T4" fmla="*/ 2 w 208"/>
                <a:gd name="T5" fmla="*/ 12 h 144"/>
                <a:gd name="T6" fmla="*/ 6 w 208"/>
                <a:gd name="T7" fmla="*/ 6 h 144"/>
                <a:gd name="T8" fmla="*/ 10 w 208"/>
                <a:gd name="T9" fmla="*/ 5 h 144"/>
                <a:gd name="T10" fmla="*/ 15 w 208"/>
                <a:gd name="T11" fmla="*/ 0 h 144"/>
                <a:gd name="T12" fmla="*/ 19 w 208"/>
                <a:gd name="T13" fmla="*/ 0 h 144"/>
                <a:gd name="T14" fmla="*/ 19 w 208"/>
                <a:gd name="T15" fmla="*/ 5 h 144"/>
                <a:gd name="T16" fmla="*/ 23 w 208"/>
                <a:gd name="T17" fmla="*/ 9 h 144"/>
                <a:gd name="T18" fmla="*/ 25 w 208"/>
                <a:gd name="T19" fmla="*/ 9 h 144"/>
                <a:gd name="T20" fmla="*/ 25 w 208"/>
                <a:gd name="T21" fmla="*/ 10 h 144"/>
                <a:gd name="T22" fmla="*/ 21 w 208"/>
                <a:gd name="T23" fmla="*/ 12 h 144"/>
                <a:gd name="T24" fmla="*/ 17 w 208"/>
                <a:gd name="T25" fmla="*/ 12 h 144"/>
                <a:gd name="T26" fmla="*/ 8 w 208"/>
                <a:gd name="T27" fmla="*/ 12 h 144"/>
                <a:gd name="T28" fmla="*/ 8 w 208"/>
                <a:gd name="T29" fmla="*/ 14 h 144"/>
                <a:gd name="T30" fmla="*/ 8 w 208"/>
                <a:gd name="T31" fmla="*/ 18 h 144"/>
                <a:gd name="T32" fmla="*/ 6 w 208"/>
                <a:gd name="T33" fmla="*/ 17 h 144"/>
                <a:gd name="T34" fmla="*/ 2 w 208"/>
                <a:gd name="T35" fmla="*/ 17 h 144"/>
                <a:gd name="T36" fmla="*/ 0 w 208"/>
                <a:gd name="T37" fmla="*/ 14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4663742" y="4255653"/>
              <a:ext cx="91731" cy="136765"/>
            </a:xfrm>
            <a:custGeom>
              <a:avLst/>
              <a:gdLst>
                <a:gd name="T0" fmla="*/ 0 w 104"/>
                <a:gd name="T1" fmla="*/ 6 h 162"/>
                <a:gd name="T2" fmla="*/ 0 w 104"/>
                <a:gd name="T3" fmla="*/ 6 h 162"/>
                <a:gd name="T4" fmla="*/ 0 w 104"/>
                <a:gd name="T5" fmla="*/ 2 h 162"/>
                <a:gd name="T6" fmla="*/ 0 w 104"/>
                <a:gd name="T7" fmla="*/ 0 h 162"/>
                <a:gd name="T8" fmla="*/ 9 w 104"/>
                <a:gd name="T9" fmla="*/ 0 h 162"/>
                <a:gd name="T10" fmla="*/ 11 w 104"/>
                <a:gd name="T11" fmla="*/ 8 h 162"/>
                <a:gd name="T12" fmla="*/ 13 w 104"/>
                <a:gd name="T13" fmla="*/ 14 h 162"/>
                <a:gd name="T14" fmla="*/ 13 w 104"/>
                <a:gd name="T15" fmla="*/ 16 h 162"/>
                <a:gd name="T16" fmla="*/ 3 w 104"/>
                <a:gd name="T17" fmla="*/ 20 h 162"/>
                <a:gd name="T18" fmla="*/ 0 w 104"/>
                <a:gd name="T19" fmla="*/ 20 h 162"/>
                <a:gd name="T20" fmla="*/ 0 w 104"/>
                <a:gd name="T21" fmla="*/ 14 h 162"/>
                <a:gd name="T22" fmla="*/ 3 w 104"/>
                <a:gd name="T23" fmla="*/ 10 h 162"/>
                <a:gd name="T24" fmla="*/ 0 w 104"/>
                <a:gd name="T25" fmla="*/ 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4663742" y="4255653"/>
              <a:ext cx="91731" cy="136765"/>
            </a:xfrm>
            <a:custGeom>
              <a:avLst/>
              <a:gdLst>
                <a:gd name="T0" fmla="*/ 0 w 104"/>
                <a:gd name="T1" fmla="*/ 6 h 162"/>
                <a:gd name="T2" fmla="*/ 0 w 104"/>
                <a:gd name="T3" fmla="*/ 6 h 162"/>
                <a:gd name="T4" fmla="*/ 0 w 104"/>
                <a:gd name="T5" fmla="*/ 2 h 162"/>
                <a:gd name="T6" fmla="*/ 0 w 104"/>
                <a:gd name="T7" fmla="*/ 0 h 162"/>
                <a:gd name="T8" fmla="*/ 9 w 104"/>
                <a:gd name="T9" fmla="*/ 0 h 162"/>
                <a:gd name="T10" fmla="*/ 11 w 104"/>
                <a:gd name="T11" fmla="*/ 8 h 162"/>
                <a:gd name="T12" fmla="*/ 13 w 104"/>
                <a:gd name="T13" fmla="*/ 14 h 162"/>
                <a:gd name="T14" fmla="*/ 13 w 104"/>
                <a:gd name="T15" fmla="*/ 16 h 162"/>
                <a:gd name="T16" fmla="*/ 3 w 104"/>
                <a:gd name="T17" fmla="*/ 20 h 162"/>
                <a:gd name="T18" fmla="*/ 0 w 104"/>
                <a:gd name="T19" fmla="*/ 20 h 162"/>
                <a:gd name="T20" fmla="*/ 0 w 104"/>
                <a:gd name="T21" fmla="*/ 14 h 162"/>
                <a:gd name="T22" fmla="*/ 3 w 104"/>
                <a:gd name="T23" fmla="*/ 10 h 162"/>
                <a:gd name="T24" fmla="*/ 0 w 104"/>
                <a:gd name="T25" fmla="*/ 6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4725484" y="4255653"/>
              <a:ext cx="45866" cy="109412"/>
            </a:xfrm>
            <a:custGeom>
              <a:avLst/>
              <a:gdLst>
                <a:gd name="T0" fmla="*/ 5 w 52"/>
                <a:gd name="T1" fmla="*/ 0 h 129"/>
                <a:gd name="T2" fmla="*/ 5 w 52"/>
                <a:gd name="T3" fmla="*/ 0 h 129"/>
                <a:gd name="T4" fmla="*/ 0 w 52"/>
                <a:gd name="T5" fmla="*/ 0 h 129"/>
                <a:gd name="T6" fmla="*/ 3 w 52"/>
                <a:gd name="T7" fmla="*/ 8 h 129"/>
                <a:gd name="T8" fmla="*/ 5 w 52"/>
                <a:gd name="T9" fmla="*/ 14 h 129"/>
                <a:gd name="T10" fmla="*/ 5 w 52"/>
                <a:gd name="T11" fmla="*/ 16 h 129"/>
                <a:gd name="T12" fmla="*/ 7 w 52"/>
                <a:gd name="T13" fmla="*/ 16 h 129"/>
                <a:gd name="T14" fmla="*/ 7 w 52"/>
                <a:gd name="T15" fmla="*/ 8 h 129"/>
                <a:gd name="T16" fmla="*/ 7 w 52"/>
                <a:gd name="T17" fmla="*/ 4 h 129"/>
                <a:gd name="T18" fmla="*/ 5 w 52"/>
                <a:gd name="T19" fmla="*/ 2 h 129"/>
                <a:gd name="T20" fmla="*/ 5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0" name="Freeform 419"/>
            <p:cNvSpPr>
              <a:spLocks/>
            </p:cNvSpPr>
            <p:nvPr/>
          </p:nvSpPr>
          <p:spPr bwMode="auto">
            <a:xfrm>
              <a:off x="4725484" y="4255653"/>
              <a:ext cx="45866" cy="109412"/>
            </a:xfrm>
            <a:custGeom>
              <a:avLst/>
              <a:gdLst>
                <a:gd name="T0" fmla="*/ 5 w 52"/>
                <a:gd name="T1" fmla="*/ 0 h 129"/>
                <a:gd name="T2" fmla="*/ 5 w 52"/>
                <a:gd name="T3" fmla="*/ 0 h 129"/>
                <a:gd name="T4" fmla="*/ 0 w 52"/>
                <a:gd name="T5" fmla="*/ 0 h 129"/>
                <a:gd name="T6" fmla="*/ 3 w 52"/>
                <a:gd name="T7" fmla="*/ 8 h 129"/>
                <a:gd name="T8" fmla="*/ 5 w 52"/>
                <a:gd name="T9" fmla="*/ 14 h 129"/>
                <a:gd name="T10" fmla="*/ 5 w 52"/>
                <a:gd name="T11" fmla="*/ 16 h 129"/>
                <a:gd name="T12" fmla="*/ 7 w 52"/>
                <a:gd name="T13" fmla="*/ 16 h 129"/>
                <a:gd name="T14" fmla="*/ 7 w 52"/>
                <a:gd name="T15" fmla="*/ 8 h 129"/>
                <a:gd name="T16" fmla="*/ 7 w 52"/>
                <a:gd name="T17" fmla="*/ 4 h 129"/>
                <a:gd name="T18" fmla="*/ 5 w 52"/>
                <a:gd name="T19" fmla="*/ 2 h 129"/>
                <a:gd name="T20" fmla="*/ 5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4755473" y="4228300"/>
              <a:ext cx="61742" cy="136765"/>
            </a:xfrm>
            <a:custGeom>
              <a:avLst/>
              <a:gdLst>
                <a:gd name="T0" fmla="*/ 5 w 69"/>
                <a:gd name="T1" fmla="*/ 2 h 159"/>
                <a:gd name="T2" fmla="*/ 5 w 69"/>
                <a:gd name="T3" fmla="*/ 2 h 159"/>
                <a:gd name="T4" fmla="*/ 0 w 69"/>
                <a:gd name="T5" fmla="*/ 4 h 159"/>
                <a:gd name="T6" fmla="*/ 0 w 69"/>
                <a:gd name="T7" fmla="*/ 6 h 159"/>
                <a:gd name="T8" fmla="*/ 3 w 69"/>
                <a:gd name="T9" fmla="*/ 8 h 159"/>
                <a:gd name="T10" fmla="*/ 3 w 69"/>
                <a:gd name="T11" fmla="*/ 12 h 159"/>
                <a:gd name="T12" fmla="*/ 3 w 69"/>
                <a:gd name="T13" fmla="*/ 20 h 159"/>
                <a:gd name="T14" fmla="*/ 7 w 69"/>
                <a:gd name="T15" fmla="*/ 20 h 159"/>
                <a:gd name="T16" fmla="*/ 7 w 69"/>
                <a:gd name="T17" fmla="*/ 14 h 159"/>
                <a:gd name="T18" fmla="*/ 9 w 69"/>
                <a:gd name="T19" fmla="*/ 6 h 159"/>
                <a:gd name="T20" fmla="*/ 9 w 69"/>
                <a:gd name="T21" fmla="*/ 2 h 159"/>
                <a:gd name="T22" fmla="*/ 7 w 69"/>
                <a:gd name="T23" fmla="*/ 0 h 159"/>
                <a:gd name="T24" fmla="*/ 5 w 69"/>
                <a:gd name="T25" fmla="*/ 0 h 159"/>
                <a:gd name="T26" fmla="*/ 5 w 69"/>
                <a:gd name="T27" fmla="*/ 2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4755473" y="4228300"/>
              <a:ext cx="61742" cy="136765"/>
            </a:xfrm>
            <a:custGeom>
              <a:avLst/>
              <a:gdLst>
                <a:gd name="T0" fmla="*/ 5 w 69"/>
                <a:gd name="T1" fmla="*/ 2 h 159"/>
                <a:gd name="T2" fmla="*/ 5 w 69"/>
                <a:gd name="T3" fmla="*/ 2 h 159"/>
                <a:gd name="T4" fmla="*/ 0 w 69"/>
                <a:gd name="T5" fmla="*/ 4 h 159"/>
                <a:gd name="T6" fmla="*/ 0 w 69"/>
                <a:gd name="T7" fmla="*/ 6 h 159"/>
                <a:gd name="T8" fmla="*/ 3 w 69"/>
                <a:gd name="T9" fmla="*/ 8 h 159"/>
                <a:gd name="T10" fmla="*/ 3 w 69"/>
                <a:gd name="T11" fmla="*/ 12 h 159"/>
                <a:gd name="T12" fmla="*/ 3 w 69"/>
                <a:gd name="T13" fmla="*/ 20 h 159"/>
                <a:gd name="T14" fmla="*/ 7 w 69"/>
                <a:gd name="T15" fmla="*/ 20 h 159"/>
                <a:gd name="T16" fmla="*/ 7 w 69"/>
                <a:gd name="T17" fmla="*/ 14 h 159"/>
                <a:gd name="T18" fmla="*/ 9 w 69"/>
                <a:gd name="T19" fmla="*/ 6 h 159"/>
                <a:gd name="T20" fmla="*/ 9 w 69"/>
                <a:gd name="T21" fmla="*/ 2 h 159"/>
                <a:gd name="T22" fmla="*/ 7 w 69"/>
                <a:gd name="T23" fmla="*/ 0 h 159"/>
                <a:gd name="T24" fmla="*/ 5 w 69"/>
                <a:gd name="T25" fmla="*/ 0 h 159"/>
                <a:gd name="T26" fmla="*/ 5 w 69"/>
                <a:gd name="T27" fmla="*/ 2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3" name="Freeform 422"/>
            <p:cNvSpPr>
              <a:spLocks/>
            </p:cNvSpPr>
            <p:nvPr/>
          </p:nvSpPr>
          <p:spPr bwMode="auto">
            <a:xfrm>
              <a:off x="5030666" y="4597566"/>
              <a:ext cx="15877" cy="27353"/>
            </a:xfrm>
            <a:custGeom>
              <a:avLst/>
              <a:gdLst>
                <a:gd name="T0" fmla="*/ 3 w 17"/>
                <a:gd name="T1" fmla="*/ 0 h 31"/>
                <a:gd name="T2" fmla="*/ 3 w 17"/>
                <a:gd name="T3" fmla="*/ 0 h 31"/>
                <a:gd name="T4" fmla="*/ 0 w 17"/>
                <a:gd name="T5" fmla="*/ 4 h 31"/>
                <a:gd name="T6" fmla="*/ 0 w 17"/>
                <a:gd name="T7" fmla="*/ 2 h 31"/>
                <a:gd name="T8" fmla="*/ 0 w 17"/>
                <a:gd name="T9" fmla="*/ 0 h 31"/>
                <a:gd name="T10" fmla="*/ 3 w 17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1"/>
                <a:gd name="T20" fmla="*/ 17 w 1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1">
                  <a:moveTo>
                    <a:pt x="17" y="0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5030666" y="4597566"/>
              <a:ext cx="15877" cy="27353"/>
            </a:xfrm>
            <a:custGeom>
              <a:avLst/>
              <a:gdLst>
                <a:gd name="T0" fmla="*/ 3 w 17"/>
                <a:gd name="T1" fmla="*/ 0 h 31"/>
                <a:gd name="T2" fmla="*/ 3 w 17"/>
                <a:gd name="T3" fmla="*/ 0 h 31"/>
                <a:gd name="T4" fmla="*/ 0 w 17"/>
                <a:gd name="T5" fmla="*/ 4 h 31"/>
                <a:gd name="T6" fmla="*/ 0 w 17"/>
                <a:gd name="T7" fmla="*/ 2 h 31"/>
                <a:gd name="T8" fmla="*/ 0 w 17"/>
                <a:gd name="T9" fmla="*/ 0 h 31"/>
                <a:gd name="T10" fmla="*/ 3 w 17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1"/>
                <a:gd name="T20" fmla="*/ 17 w 1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1">
                  <a:moveTo>
                    <a:pt x="17" y="0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8273006" y="3394031"/>
              <a:ext cx="45866" cy="41030"/>
            </a:xfrm>
            <a:custGeom>
              <a:avLst/>
              <a:gdLst>
                <a:gd name="T0" fmla="*/ 0 w 52"/>
                <a:gd name="T1" fmla="*/ 6 h 48"/>
                <a:gd name="T2" fmla="*/ 0 w 52"/>
                <a:gd name="T3" fmla="*/ 6 h 48"/>
                <a:gd name="T4" fmla="*/ 7 w 52"/>
                <a:gd name="T5" fmla="*/ 0 h 48"/>
                <a:gd name="T6" fmla="*/ 5 w 52"/>
                <a:gd name="T7" fmla="*/ 3 h 48"/>
                <a:gd name="T8" fmla="*/ 0 w 52"/>
                <a:gd name="T9" fmla="*/ 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8"/>
                <a:gd name="T17" fmla="*/ 52 w 5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8">
                  <a:moveTo>
                    <a:pt x="0" y="48"/>
                  </a:moveTo>
                  <a:lnTo>
                    <a:pt x="0" y="48"/>
                  </a:lnTo>
                  <a:lnTo>
                    <a:pt x="52" y="0"/>
                  </a:lnTo>
                  <a:lnTo>
                    <a:pt x="35" y="17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8041914" y="3081180"/>
              <a:ext cx="15877" cy="1196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2 w 18"/>
                <a:gd name="T5" fmla="*/ 1 h 15"/>
                <a:gd name="T6" fmla="*/ 2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8041914" y="3081180"/>
              <a:ext cx="15877" cy="1196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2 w 18"/>
                <a:gd name="T5" fmla="*/ 1 h 15"/>
                <a:gd name="T6" fmla="*/ 2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8" name="Line 427"/>
            <p:cNvSpPr>
              <a:spLocks noChangeShapeType="1"/>
            </p:cNvSpPr>
            <p:nvPr/>
          </p:nvSpPr>
          <p:spPr bwMode="auto">
            <a:xfrm flipV="1">
              <a:off x="5408175" y="3660723"/>
              <a:ext cx="12348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29" name="Line 428"/>
            <p:cNvSpPr>
              <a:spLocks noChangeShapeType="1"/>
            </p:cNvSpPr>
            <p:nvPr/>
          </p:nvSpPr>
          <p:spPr bwMode="auto">
            <a:xfrm flipV="1">
              <a:off x="4402661" y="3859033"/>
              <a:ext cx="0" cy="27353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4938935" y="4419771"/>
              <a:ext cx="14112" cy="13677"/>
            </a:xfrm>
            <a:custGeom>
              <a:avLst/>
              <a:gdLst>
                <a:gd name="T0" fmla="*/ 0 w 18"/>
                <a:gd name="T1" fmla="*/ 2 h 18"/>
                <a:gd name="T2" fmla="*/ 0 w 18"/>
                <a:gd name="T3" fmla="*/ 2 h 18"/>
                <a:gd name="T4" fmla="*/ 2 w 18"/>
                <a:gd name="T5" fmla="*/ 0 h 18"/>
                <a:gd name="T6" fmla="*/ 0 w 18"/>
                <a:gd name="T7" fmla="*/ 0 h 18"/>
                <a:gd name="T8" fmla="*/ 0 w 18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4938935" y="4419771"/>
              <a:ext cx="14112" cy="13677"/>
            </a:xfrm>
            <a:custGeom>
              <a:avLst/>
              <a:gdLst>
                <a:gd name="T0" fmla="*/ 0 w 18"/>
                <a:gd name="T1" fmla="*/ 2 h 18"/>
                <a:gd name="T2" fmla="*/ 0 w 18"/>
                <a:gd name="T3" fmla="*/ 2 h 18"/>
                <a:gd name="T4" fmla="*/ 2 w 18"/>
                <a:gd name="T5" fmla="*/ 0 h 18"/>
                <a:gd name="T6" fmla="*/ 0 w 18"/>
                <a:gd name="T7" fmla="*/ 0 h 18"/>
                <a:gd name="T8" fmla="*/ 0 w 18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7491528" y="4679625"/>
              <a:ext cx="31753" cy="0"/>
            </a:xfrm>
            <a:custGeom>
              <a:avLst/>
              <a:gdLst>
                <a:gd name="T0" fmla="*/ 0 w 37"/>
                <a:gd name="T1" fmla="*/ 0 w 37"/>
                <a:gd name="T2" fmla="*/ 2 w 37"/>
                <a:gd name="T3" fmla="*/ 4 w 37"/>
                <a:gd name="T4" fmla="*/ 0 w 3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7"/>
                <a:gd name="T11" fmla="*/ 37 w 37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7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7629125" y="4091534"/>
              <a:ext cx="91731" cy="123089"/>
            </a:xfrm>
            <a:custGeom>
              <a:avLst/>
              <a:gdLst>
                <a:gd name="T0" fmla="*/ 0 w 104"/>
                <a:gd name="T1" fmla="*/ 9 h 143"/>
                <a:gd name="T2" fmla="*/ 0 w 104"/>
                <a:gd name="T3" fmla="*/ 9 h 143"/>
                <a:gd name="T4" fmla="*/ 0 w 104"/>
                <a:gd name="T5" fmla="*/ 12 h 143"/>
                <a:gd name="T6" fmla="*/ 3 w 104"/>
                <a:gd name="T7" fmla="*/ 15 h 143"/>
                <a:gd name="T8" fmla="*/ 3 w 104"/>
                <a:gd name="T9" fmla="*/ 16 h 143"/>
                <a:gd name="T10" fmla="*/ 5 w 104"/>
                <a:gd name="T11" fmla="*/ 16 h 143"/>
                <a:gd name="T12" fmla="*/ 7 w 104"/>
                <a:gd name="T13" fmla="*/ 16 h 143"/>
                <a:gd name="T14" fmla="*/ 9 w 104"/>
                <a:gd name="T15" fmla="*/ 18 h 143"/>
                <a:gd name="T16" fmla="*/ 9 w 104"/>
                <a:gd name="T17" fmla="*/ 16 h 143"/>
                <a:gd name="T18" fmla="*/ 11 w 104"/>
                <a:gd name="T19" fmla="*/ 18 h 143"/>
                <a:gd name="T20" fmla="*/ 13 w 104"/>
                <a:gd name="T21" fmla="*/ 18 h 143"/>
                <a:gd name="T22" fmla="*/ 11 w 104"/>
                <a:gd name="T23" fmla="*/ 16 h 143"/>
                <a:gd name="T24" fmla="*/ 13 w 104"/>
                <a:gd name="T25" fmla="*/ 16 h 143"/>
                <a:gd name="T26" fmla="*/ 9 w 104"/>
                <a:gd name="T27" fmla="*/ 15 h 143"/>
                <a:gd name="T28" fmla="*/ 7 w 104"/>
                <a:gd name="T29" fmla="*/ 16 h 143"/>
                <a:gd name="T30" fmla="*/ 5 w 104"/>
                <a:gd name="T31" fmla="*/ 12 h 143"/>
                <a:gd name="T32" fmla="*/ 9 w 104"/>
                <a:gd name="T33" fmla="*/ 6 h 143"/>
                <a:gd name="T34" fmla="*/ 7 w 104"/>
                <a:gd name="T35" fmla="*/ 4 h 143"/>
                <a:gd name="T36" fmla="*/ 9 w 104"/>
                <a:gd name="T37" fmla="*/ 0 h 143"/>
                <a:gd name="T38" fmla="*/ 7 w 104"/>
                <a:gd name="T39" fmla="*/ 3 h 143"/>
                <a:gd name="T40" fmla="*/ 3 w 104"/>
                <a:gd name="T41" fmla="*/ 0 h 143"/>
                <a:gd name="T42" fmla="*/ 0 w 104"/>
                <a:gd name="T43" fmla="*/ 9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7629125" y="4091534"/>
              <a:ext cx="91731" cy="123089"/>
            </a:xfrm>
            <a:custGeom>
              <a:avLst/>
              <a:gdLst>
                <a:gd name="T0" fmla="*/ 0 w 104"/>
                <a:gd name="T1" fmla="*/ 9 h 143"/>
                <a:gd name="T2" fmla="*/ 0 w 104"/>
                <a:gd name="T3" fmla="*/ 9 h 143"/>
                <a:gd name="T4" fmla="*/ 0 w 104"/>
                <a:gd name="T5" fmla="*/ 12 h 143"/>
                <a:gd name="T6" fmla="*/ 3 w 104"/>
                <a:gd name="T7" fmla="*/ 15 h 143"/>
                <a:gd name="T8" fmla="*/ 3 w 104"/>
                <a:gd name="T9" fmla="*/ 16 h 143"/>
                <a:gd name="T10" fmla="*/ 5 w 104"/>
                <a:gd name="T11" fmla="*/ 16 h 143"/>
                <a:gd name="T12" fmla="*/ 7 w 104"/>
                <a:gd name="T13" fmla="*/ 16 h 143"/>
                <a:gd name="T14" fmla="*/ 9 w 104"/>
                <a:gd name="T15" fmla="*/ 18 h 143"/>
                <a:gd name="T16" fmla="*/ 9 w 104"/>
                <a:gd name="T17" fmla="*/ 16 h 143"/>
                <a:gd name="T18" fmla="*/ 11 w 104"/>
                <a:gd name="T19" fmla="*/ 18 h 143"/>
                <a:gd name="T20" fmla="*/ 13 w 104"/>
                <a:gd name="T21" fmla="*/ 18 h 143"/>
                <a:gd name="T22" fmla="*/ 11 w 104"/>
                <a:gd name="T23" fmla="*/ 16 h 143"/>
                <a:gd name="T24" fmla="*/ 13 w 104"/>
                <a:gd name="T25" fmla="*/ 16 h 143"/>
                <a:gd name="T26" fmla="*/ 9 w 104"/>
                <a:gd name="T27" fmla="*/ 15 h 143"/>
                <a:gd name="T28" fmla="*/ 7 w 104"/>
                <a:gd name="T29" fmla="*/ 16 h 143"/>
                <a:gd name="T30" fmla="*/ 5 w 104"/>
                <a:gd name="T31" fmla="*/ 12 h 143"/>
                <a:gd name="T32" fmla="*/ 9 w 104"/>
                <a:gd name="T33" fmla="*/ 6 h 143"/>
                <a:gd name="T34" fmla="*/ 7 w 104"/>
                <a:gd name="T35" fmla="*/ 4 h 143"/>
                <a:gd name="T36" fmla="*/ 9 w 104"/>
                <a:gd name="T37" fmla="*/ 0 h 143"/>
                <a:gd name="T38" fmla="*/ 7 w 104"/>
                <a:gd name="T39" fmla="*/ 3 h 143"/>
                <a:gd name="T40" fmla="*/ 3 w 104"/>
                <a:gd name="T41" fmla="*/ 0 h 143"/>
                <a:gd name="T42" fmla="*/ 0 w 104"/>
                <a:gd name="T43" fmla="*/ 9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5" name="Line 434"/>
            <p:cNvSpPr>
              <a:spLocks noChangeShapeType="1"/>
            </p:cNvSpPr>
            <p:nvPr/>
          </p:nvSpPr>
          <p:spPr bwMode="auto">
            <a:xfrm flipV="1">
              <a:off x="8248309" y="3443608"/>
              <a:ext cx="15877" cy="4103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6" name="Line 435"/>
            <p:cNvSpPr>
              <a:spLocks noChangeShapeType="1"/>
            </p:cNvSpPr>
            <p:nvPr/>
          </p:nvSpPr>
          <p:spPr bwMode="auto">
            <a:xfrm>
              <a:off x="4654922" y="2935867"/>
              <a:ext cx="15877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7" name="Line 436"/>
            <p:cNvSpPr>
              <a:spLocks noChangeShapeType="1"/>
            </p:cNvSpPr>
            <p:nvPr/>
          </p:nvSpPr>
          <p:spPr bwMode="auto">
            <a:xfrm>
              <a:off x="7881385" y="4522345"/>
              <a:ext cx="17641" cy="0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8" name="Line 437"/>
            <p:cNvSpPr>
              <a:spLocks noChangeShapeType="1"/>
            </p:cNvSpPr>
            <p:nvPr/>
          </p:nvSpPr>
          <p:spPr bwMode="auto">
            <a:xfrm>
              <a:off x="8571132" y="4686463"/>
              <a:ext cx="14112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5459332" y="2807649"/>
              <a:ext cx="61742" cy="80350"/>
            </a:xfrm>
            <a:custGeom>
              <a:avLst/>
              <a:gdLst>
                <a:gd name="T0" fmla="*/ 0 w 69"/>
                <a:gd name="T1" fmla="*/ 4 h 96"/>
                <a:gd name="T2" fmla="*/ 0 w 69"/>
                <a:gd name="T3" fmla="*/ 4 h 96"/>
                <a:gd name="T4" fmla="*/ 3 w 69"/>
                <a:gd name="T5" fmla="*/ 6 h 96"/>
                <a:gd name="T6" fmla="*/ 5 w 69"/>
                <a:gd name="T7" fmla="*/ 11 h 96"/>
                <a:gd name="T8" fmla="*/ 7 w 69"/>
                <a:gd name="T9" fmla="*/ 10 h 96"/>
                <a:gd name="T10" fmla="*/ 9 w 69"/>
                <a:gd name="T11" fmla="*/ 10 h 96"/>
                <a:gd name="T12" fmla="*/ 9 w 69"/>
                <a:gd name="T13" fmla="*/ 6 h 96"/>
                <a:gd name="T14" fmla="*/ 5 w 69"/>
                <a:gd name="T15" fmla="*/ 0 h 96"/>
                <a:gd name="T16" fmla="*/ 3 w 69"/>
                <a:gd name="T17" fmla="*/ 0 h 96"/>
                <a:gd name="T18" fmla="*/ 0 w 69"/>
                <a:gd name="T19" fmla="*/ 4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96"/>
                <a:gd name="T32" fmla="*/ 69 w 69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96">
                  <a:moveTo>
                    <a:pt x="0" y="33"/>
                  </a:moveTo>
                  <a:lnTo>
                    <a:pt x="0" y="33"/>
                  </a:lnTo>
                  <a:lnTo>
                    <a:pt x="17" y="48"/>
                  </a:lnTo>
                  <a:lnTo>
                    <a:pt x="34" y="96"/>
                  </a:lnTo>
                  <a:lnTo>
                    <a:pt x="51" y="81"/>
                  </a:lnTo>
                  <a:lnTo>
                    <a:pt x="69" y="81"/>
                  </a:lnTo>
                  <a:lnTo>
                    <a:pt x="69" y="4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5568704" y="2752943"/>
              <a:ext cx="45866" cy="82059"/>
            </a:xfrm>
            <a:custGeom>
              <a:avLst/>
              <a:gdLst>
                <a:gd name="T0" fmla="*/ 0 w 51"/>
                <a:gd name="T1" fmla="*/ 7 h 96"/>
                <a:gd name="T2" fmla="*/ 0 w 51"/>
                <a:gd name="T3" fmla="*/ 7 h 96"/>
                <a:gd name="T4" fmla="*/ 5 w 51"/>
                <a:gd name="T5" fmla="*/ 10 h 96"/>
                <a:gd name="T6" fmla="*/ 5 w 51"/>
                <a:gd name="T7" fmla="*/ 12 h 96"/>
                <a:gd name="T8" fmla="*/ 7 w 51"/>
                <a:gd name="T9" fmla="*/ 12 h 96"/>
                <a:gd name="T10" fmla="*/ 5 w 51"/>
                <a:gd name="T11" fmla="*/ 6 h 96"/>
                <a:gd name="T12" fmla="*/ 5 w 51"/>
                <a:gd name="T13" fmla="*/ 2 h 96"/>
                <a:gd name="T14" fmla="*/ 3 w 51"/>
                <a:gd name="T15" fmla="*/ 2 h 96"/>
                <a:gd name="T16" fmla="*/ 0 w 51"/>
                <a:gd name="T17" fmla="*/ 0 h 96"/>
                <a:gd name="T18" fmla="*/ 3 w 51"/>
                <a:gd name="T19" fmla="*/ 2 h 96"/>
                <a:gd name="T20" fmla="*/ 3 w 51"/>
                <a:gd name="T21" fmla="*/ 3 h 96"/>
                <a:gd name="T22" fmla="*/ 0 w 51"/>
                <a:gd name="T23" fmla="*/ 3 h 96"/>
                <a:gd name="T24" fmla="*/ 0 w 51"/>
                <a:gd name="T25" fmla="*/ 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96"/>
                <a:gd name="T41" fmla="*/ 51 w 51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96">
                  <a:moveTo>
                    <a:pt x="0" y="63"/>
                  </a:moveTo>
                  <a:lnTo>
                    <a:pt x="0" y="63"/>
                  </a:lnTo>
                  <a:lnTo>
                    <a:pt x="34" y="78"/>
                  </a:lnTo>
                  <a:lnTo>
                    <a:pt x="34" y="96"/>
                  </a:lnTo>
                  <a:lnTo>
                    <a:pt x="51" y="96"/>
                  </a:lnTo>
                  <a:lnTo>
                    <a:pt x="34" y="48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2799132" y="4296682"/>
              <a:ext cx="15877" cy="13677"/>
            </a:xfrm>
            <a:custGeom>
              <a:avLst/>
              <a:gdLst>
                <a:gd name="T0" fmla="*/ 3 w 17"/>
                <a:gd name="T1" fmla="*/ 2 h 18"/>
                <a:gd name="T2" fmla="*/ 3 w 17"/>
                <a:gd name="T3" fmla="*/ 2 h 18"/>
                <a:gd name="T4" fmla="*/ 3 w 17"/>
                <a:gd name="T5" fmla="*/ 0 h 18"/>
                <a:gd name="T6" fmla="*/ 0 w 17"/>
                <a:gd name="T7" fmla="*/ 0 h 18"/>
                <a:gd name="T8" fmla="*/ 3 w 1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2799132" y="4296682"/>
              <a:ext cx="15877" cy="13677"/>
            </a:xfrm>
            <a:custGeom>
              <a:avLst/>
              <a:gdLst>
                <a:gd name="T0" fmla="*/ 3 w 17"/>
                <a:gd name="T1" fmla="*/ 2 h 18"/>
                <a:gd name="T2" fmla="*/ 3 w 17"/>
                <a:gd name="T3" fmla="*/ 2 h 18"/>
                <a:gd name="T4" fmla="*/ 3 w 17"/>
                <a:gd name="T5" fmla="*/ 0 h 18"/>
                <a:gd name="T6" fmla="*/ 0 w 17"/>
                <a:gd name="T7" fmla="*/ 0 h 18"/>
                <a:gd name="T8" fmla="*/ 3 w 1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>
              <a:off x="3243675" y="4269329"/>
              <a:ext cx="14112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2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3243675" y="4269329"/>
              <a:ext cx="14112" cy="13677"/>
            </a:xfrm>
            <a:custGeom>
              <a:avLst/>
              <a:gdLst>
                <a:gd name="T0" fmla="*/ 0 w 17"/>
                <a:gd name="T1" fmla="*/ 2 h 15"/>
                <a:gd name="T2" fmla="*/ 0 w 17"/>
                <a:gd name="T3" fmla="*/ 2 h 15"/>
                <a:gd name="T4" fmla="*/ 2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w 17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3121955" y="4091534"/>
              <a:ext cx="28225" cy="13677"/>
            </a:xfrm>
            <a:custGeom>
              <a:avLst/>
              <a:gdLst>
                <a:gd name="T0" fmla="*/ 0 w 33"/>
                <a:gd name="T1" fmla="*/ 2 h 17"/>
                <a:gd name="T2" fmla="*/ 0 w 33"/>
                <a:gd name="T3" fmla="*/ 2 h 17"/>
                <a:gd name="T4" fmla="*/ 4 w 33"/>
                <a:gd name="T5" fmla="*/ 2 h 17"/>
                <a:gd name="T6" fmla="*/ 0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3121955" y="4091534"/>
              <a:ext cx="28225" cy="13677"/>
            </a:xfrm>
            <a:custGeom>
              <a:avLst/>
              <a:gdLst>
                <a:gd name="T0" fmla="*/ 0 w 33"/>
                <a:gd name="T1" fmla="*/ 2 h 17"/>
                <a:gd name="T2" fmla="*/ 0 w 33"/>
                <a:gd name="T3" fmla="*/ 2 h 17"/>
                <a:gd name="T4" fmla="*/ 4 w 33"/>
                <a:gd name="T5" fmla="*/ 2 h 17"/>
                <a:gd name="T6" fmla="*/ 0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3243675" y="4146240"/>
              <a:ext cx="14112" cy="13677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3243675" y="4146240"/>
              <a:ext cx="14112" cy="13677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2 h 15"/>
                <a:gd name="T6" fmla="*/ 2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2844997" y="3941092"/>
              <a:ext cx="15877" cy="41030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2 h 48"/>
                <a:gd name="T6" fmla="*/ 3 w 17"/>
                <a:gd name="T7" fmla="*/ 6 h 48"/>
                <a:gd name="T8" fmla="*/ 3 w 17"/>
                <a:gd name="T9" fmla="*/ 2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2844997" y="3941092"/>
              <a:ext cx="15877" cy="41030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2 h 48"/>
                <a:gd name="T6" fmla="*/ 3 w 17"/>
                <a:gd name="T7" fmla="*/ 6 h 48"/>
                <a:gd name="T8" fmla="*/ 3 w 17"/>
                <a:gd name="T9" fmla="*/ 2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0 w 51"/>
                <a:gd name="T3" fmla="*/ 1 h 16"/>
                <a:gd name="T4" fmla="*/ 7 w 51"/>
                <a:gd name="T5" fmla="*/ 0 h 16"/>
                <a:gd name="T6" fmla="*/ 5 w 51"/>
                <a:gd name="T7" fmla="*/ 0 h 16"/>
                <a:gd name="T8" fmla="*/ 0 w 5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"/>
                <a:gd name="T17" fmla="*/ 51 w 5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">
                  <a:moveTo>
                    <a:pt x="0" y="16"/>
                  </a:moveTo>
                  <a:lnTo>
                    <a:pt x="0" y="16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0 w 51"/>
                <a:gd name="T3" fmla="*/ 1 h 16"/>
                <a:gd name="T4" fmla="*/ 7 w 51"/>
                <a:gd name="T5" fmla="*/ 0 h 16"/>
                <a:gd name="T6" fmla="*/ 5 w 51"/>
                <a:gd name="T7" fmla="*/ 0 h 16"/>
                <a:gd name="T8" fmla="*/ 0 w 51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"/>
                <a:gd name="T17" fmla="*/ 51 w 5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">
                  <a:moveTo>
                    <a:pt x="0" y="16"/>
                  </a:moveTo>
                  <a:lnTo>
                    <a:pt x="0" y="16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7 w 51"/>
                <a:gd name="T3" fmla="*/ 0 h 16"/>
                <a:gd name="T4" fmla="*/ 5 w 51"/>
                <a:gd name="T5" fmla="*/ 0 h 16"/>
                <a:gd name="T6" fmla="*/ 0 w 5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2952605" y="3532506"/>
              <a:ext cx="45866" cy="11967"/>
            </a:xfrm>
            <a:custGeom>
              <a:avLst/>
              <a:gdLst>
                <a:gd name="T0" fmla="*/ 0 w 51"/>
                <a:gd name="T1" fmla="*/ 1 h 16"/>
                <a:gd name="T2" fmla="*/ 7 w 51"/>
                <a:gd name="T3" fmla="*/ 0 h 16"/>
                <a:gd name="T4" fmla="*/ 5 w 51"/>
                <a:gd name="T5" fmla="*/ 0 h 16"/>
                <a:gd name="T6" fmla="*/ 0 w 51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799132" y="3024764"/>
              <a:ext cx="31753" cy="27353"/>
            </a:xfrm>
            <a:custGeom>
              <a:avLst/>
              <a:gdLst>
                <a:gd name="T0" fmla="*/ 0 w 34"/>
                <a:gd name="T1" fmla="*/ 2 h 33"/>
                <a:gd name="T2" fmla="*/ 0 w 34"/>
                <a:gd name="T3" fmla="*/ 2 h 33"/>
                <a:gd name="T4" fmla="*/ 5 w 34"/>
                <a:gd name="T5" fmla="*/ 4 h 33"/>
                <a:gd name="T6" fmla="*/ 5 w 34"/>
                <a:gd name="T7" fmla="*/ 0 h 33"/>
                <a:gd name="T8" fmla="*/ 0 w 3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799132" y="3024764"/>
              <a:ext cx="31753" cy="27353"/>
            </a:xfrm>
            <a:custGeom>
              <a:avLst/>
              <a:gdLst>
                <a:gd name="T0" fmla="*/ 0 w 34"/>
                <a:gd name="T1" fmla="*/ 2 h 33"/>
                <a:gd name="T2" fmla="*/ 0 w 34"/>
                <a:gd name="T3" fmla="*/ 2 h 33"/>
                <a:gd name="T4" fmla="*/ 5 w 34"/>
                <a:gd name="T5" fmla="*/ 4 h 33"/>
                <a:gd name="T6" fmla="*/ 5 w 34"/>
                <a:gd name="T7" fmla="*/ 0 h 33"/>
                <a:gd name="T8" fmla="*/ 0 w 34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753266" y="3147853"/>
              <a:ext cx="31753" cy="15386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5 w 34"/>
                <a:gd name="T5" fmla="*/ 3 h 17"/>
                <a:gd name="T6" fmla="*/ 5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2753266" y="3147853"/>
              <a:ext cx="31753" cy="15386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5 w 34"/>
                <a:gd name="T5" fmla="*/ 3 h 17"/>
                <a:gd name="T6" fmla="*/ 5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1638381" y="3229912"/>
              <a:ext cx="123484" cy="82059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2 w 140"/>
                <a:gd name="T5" fmla="*/ 5 h 96"/>
                <a:gd name="T6" fmla="*/ 6 w 140"/>
                <a:gd name="T7" fmla="*/ 6 h 96"/>
                <a:gd name="T8" fmla="*/ 10 w 140"/>
                <a:gd name="T9" fmla="*/ 9 h 96"/>
                <a:gd name="T10" fmla="*/ 10 w 140"/>
                <a:gd name="T11" fmla="*/ 11 h 96"/>
                <a:gd name="T12" fmla="*/ 15 w 140"/>
                <a:gd name="T13" fmla="*/ 12 h 96"/>
                <a:gd name="T14" fmla="*/ 18 w 140"/>
                <a:gd name="T15" fmla="*/ 12 h 96"/>
                <a:gd name="T16" fmla="*/ 9 w 140"/>
                <a:gd name="T17" fmla="*/ 3 h 96"/>
                <a:gd name="T18" fmla="*/ 2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1638381" y="3229912"/>
              <a:ext cx="123484" cy="82059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2 w 140"/>
                <a:gd name="T5" fmla="*/ 5 h 96"/>
                <a:gd name="T6" fmla="*/ 6 w 140"/>
                <a:gd name="T7" fmla="*/ 6 h 96"/>
                <a:gd name="T8" fmla="*/ 10 w 140"/>
                <a:gd name="T9" fmla="*/ 9 h 96"/>
                <a:gd name="T10" fmla="*/ 10 w 140"/>
                <a:gd name="T11" fmla="*/ 11 h 96"/>
                <a:gd name="T12" fmla="*/ 15 w 140"/>
                <a:gd name="T13" fmla="*/ 12 h 96"/>
                <a:gd name="T14" fmla="*/ 18 w 140"/>
                <a:gd name="T15" fmla="*/ 12 h 96"/>
                <a:gd name="T16" fmla="*/ 9 w 140"/>
                <a:gd name="T17" fmla="*/ 3 h 96"/>
                <a:gd name="T18" fmla="*/ 2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1" name="Line 460"/>
            <p:cNvSpPr>
              <a:spLocks noChangeShapeType="1"/>
            </p:cNvSpPr>
            <p:nvPr/>
          </p:nvSpPr>
          <p:spPr bwMode="auto">
            <a:xfrm>
              <a:off x="3065505" y="4248814"/>
              <a:ext cx="17641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2" name="Line 461"/>
            <p:cNvSpPr>
              <a:spLocks noChangeShapeType="1"/>
            </p:cNvSpPr>
            <p:nvPr/>
          </p:nvSpPr>
          <p:spPr bwMode="auto">
            <a:xfrm>
              <a:off x="2836177" y="3920577"/>
              <a:ext cx="33517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3" name="Freeform 462"/>
            <p:cNvSpPr>
              <a:spLocks/>
            </p:cNvSpPr>
            <p:nvPr/>
          </p:nvSpPr>
          <p:spPr bwMode="auto">
            <a:xfrm>
              <a:off x="2860874" y="3900063"/>
              <a:ext cx="15877" cy="27353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3 w 17"/>
                <a:gd name="T5" fmla="*/ 2 h 31"/>
                <a:gd name="T6" fmla="*/ 3 w 17"/>
                <a:gd name="T7" fmla="*/ 4 h 31"/>
                <a:gd name="T8" fmla="*/ 0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860874" y="3900063"/>
              <a:ext cx="15877" cy="27353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3 w 17"/>
                <a:gd name="T5" fmla="*/ 2 h 31"/>
                <a:gd name="T6" fmla="*/ 3 w 17"/>
                <a:gd name="T7" fmla="*/ 4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876750" y="3927416"/>
              <a:ext cx="14112" cy="2735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2 w 17"/>
                <a:gd name="T5" fmla="*/ 2 h 32"/>
                <a:gd name="T6" fmla="*/ 2 w 17"/>
                <a:gd name="T7" fmla="*/ 4 h 32"/>
                <a:gd name="T8" fmla="*/ 0 w 1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2"/>
                <a:gd name="T17" fmla="*/ 17 w 1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876750" y="3927416"/>
              <a:ext cx="14112" cy="27353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2 w 17"/>
                <a:gd name="T5" fmla="*/ 2 h 32"/>
                <a:gd name="T6" fmla="*/ 2 w 17"/>
                <a:gd name="T7" fmla="*/ 4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2936728" y="3995798"/>
              <a:ext cx="15877" cy="13677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2 w 18"/>
                <a:gd name="T5" fmla="*/ 2 h 16"/>
                <a:gd name="T6" fmla="*/ 0 w 18"/>
                <a:gd name="T7" fmla="*/ 2 h 16"/>
                <a:gd name="T8" fmla="*/ 0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6"/>
                <a:gd name="T17" fmla="*/ 18 w 1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6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8" name="Freeform 467"/>
            <p:cNvSpPr>
              <a:spLocks/>
            </p:cNvSpPr>
            <p:nvPr/>
          </p:nvSpPr>
          <p:spPr bwMode="auto">
            <a:xfrm>
              <a:off x="2936728" y="3995798"/>
              <a:ext cx="15877" cy="13677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2 w 18"/>
                <a:gd name="T5" fmla="*/ 2 h 16"/>
                <a:gd name="T6" fmla="*/ 0 w 18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6"/>
                <a:gd name="T14" fmla="*/ 18 w 1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6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>
              <a:off x="2984358" y="4023152"/>
              <a:ext cx="28225" cy="0"/>
            </a:xfrm>
            <a:custGeom>
              <a:avLst/>
              <a:gdLst>
                <a:gd name="T0" fmla="*/ 0 w 33"/>
                <a:gd name="T1" fmla="*/ 0 w 33"/>
                <a:gd name="T2" fmla="*/ 1 w 33"/>
                <a:gd name="T3" fmla="*/ 4 w 3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3"/>
                <a:gd name="T9" fmla="*/ 33 w 3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3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3" y="0"/>
                  </a:lnTo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0" name="Line 469"/>
            <p:cNvSpPr>
              <a:spLocks noChangeShapeType="1"/>
            </p:cNvSpPr>
            <p:nvPr/>
          </p:nvSpPr>
          <p:spPr bwMode="auto">
            <a:xfrm>
              <a:off x="2915560" y="3975284"/>
              <a:ext cx="12348" cy="13677"/>
            </a:xfrm>
            <a:prstGeom prst="line">
              <a:avLst/>
            </a:pr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1837720" y="2074245"/>
              <a:ext cx="51158" cy="13677"/>
            </a:xfrm>
            <a:custGeom>
              <a:avLst/>
              <a:gdLst>
                <a:gd name="T0" fmla="*/ 3 w 58"/>
                <a:gd name="T1" fmla="*/ 2 h 18"/>
                <a:gd name="T2" fmla="*/ 0 w 58"/>
                <a:gd name="T3" fmla="*/ 2 h 18"/>
                <a:gd name="T4" fmla="*/ 3 w 58"/>
                <a:gd name="T5" fmla="*/ 2 h 18"/>
                <a:gd name="T6" fmla="*/ 5 w 58"/>
                <a:gd name="T7" fmla="*/ 0 h 18"/>
                <a:gd name="T8" fmla="*/ 7 w 58"/>
                <a:gd name="T9" fmla="*/ 0 h 18"/>
                <a:gd name="T10" fmla="*/ 7 w 58"/>
                <a:gd name="T11" fmla="*/ 2 h 18"/>
                <a:gd name="T12" fmla="*/ 5 w 58"/>
                <a:gd name="T13" fmla="*/ 2 h 18"/>
                <a:gd name="T14" fmla="*/ 3 w 58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8"/>
                <a:gd name="T26" fmla="*/ 58 w 5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8">
                  <a:moveTo>
                    <a:pt x="20" y="18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1837720" y="2074245"/>
              <a:ext cx="51158" cy="13677"/>
            </a:xfrm>
            <a:custGeom>
              <a:avLst/>
              <a:gdLst>
                <a:gd name="T0" fmla="*/ 3 w 58"/>
                <a:gd name="T1" fmla="*/ 2 h 18"/>
                <a:gd name="T2" fmla="*/ 0 w 58"/>
                <a:gd name="T3" fmla="*/ 2 h 18"/>
                <a:gd name="T4" fmla="*/ 3 w 58"/>
                <a:gd name="T5" fmla="*/ 2 h 18"/>
                <a:gd name="T6" fmla="*/ 5 w 58"/>
                <a:gd name="T7" fmla="*/ 0 h 18"/>
                <a:gd name="T8" fmla="*/ 7 w 58"/>
                <a:gd name="T9" fmla="*/ 0 h 18"/>
                <a:gd name="T10" fmla="*/ 7 w 58"/>
                <a:gd name="T11" fmla="*/ 2 h 18"/>
                <a:gd name="T12" fmla="*/ 5 w 58"/>
                <a:gd name="T13" fmla="*/ 2 h 18"/>
                <a:gd name="T14" fmla="*/ 3 w 58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8"/>
                <a:gd name="T26" fmla="*/ 58 w 5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8">
                  <a:moveTo>
                    <a:pt x="20" y="18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1950620" y="2029796"/>
              <a:ext cx="29989" cy="0"/>
            </a:xfrm>
            <a:custGeom>
              <a:avLst/>
              <a:gdLst>
                <a:gd name="T0" fmla="*/ 2 w 35"/>
                <a:gd name="T1" fmla="*/ 0 w 35"/>
                <a:gd name="T2" fmla="*/ 2 w 35"/>
                <a:gd name="T3" fmla="*/ 4 w 35"/>
                <a:gd name="T4" fmla="*/ 2 w 3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5"/>
                <a:gd name="T11" fmla="*/ 35 w 3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5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197588" y="2087922"/>
              <a:ext cx="33517" cy="32482"/>
            </a:xfrm>
            <a:custGeom>
              <a:avLst/>
              <a:gdLst>
                <a:gd name="T0" fmla="*/ 2 w 39"/>
                <a:gd name="T1" fmla="*/ 0 h 36"/>
                <a:gd name="T2" fmla="*/ 4 w 39"/>
                <a:gd name="T3" fmla="*/ 3 h 36"/>
                <a:gd name="T4" fmla="*/ 2 w 39"/>
                <a:gd name="T5" fmla="*/ 5 h 36"/>
                <a:gd name="T6" fmla="*/ 0 w 39"/>
                <a:gd name="T7" fmla="*/ 5 h 36"/>
                <a:gd name="T8" fmla="*/ 0 w 39"/>
                <a:gd name="T9" fmla="*/ 3 h 36"/>
                <a:gd name="T10" fmla="*/ 0 w 39"/>
                <a:gd name="T11" fmla="*/ 0 h 36"/>
                <a:gd name="T12" fmla="*/ 2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197588" y="2087922"/>
              <a:ext cx="33517" cy="32482"/>
            </a:xfrm>
            <a:custGeom>
              <a:avLst/>
              <a:gdLst>
                <a:gd name="T0" fmla="*/ 2 w 39"/>
                <a:gd name="T1" fmla="*/ 0 h 36"/>
                <a:gd name="T2" fmla="*/ 4 w 39"/>
                <a:gd name="T3" fmla="*/ 3 h 36"/>
                <a:gd name="T4" fmla="*/ 2 w 39"/>
                <a:gd name="T5" fmla="*/ 5 h 36"/>
                <a:gd name="T6" fmla="*/ 0 w 39"/>
                <a:gd name="T7" fmla="*/ 5 h 36"/>
                <a:gd name="T8" fmla="*/ 0 w 39"/>
                <a:gd name="T9" fmla="*/ 3 h 36"/>
                <a:gd name="T10" fmla="*/ 0 w 39"/>
                <a:gd name="T11" fmla="*/ 0 h 36"/>
                <a:gd name="T12" fmla="*/ 2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>
              <a:off x="2257566" y="1971671"/>
              <a:ext cx="31753" cy="13677"/>
            </a:xfrm>
            <a:custGeom>
              <a:avLst/>
              <a:gdLst>
                <a:gd name="T0" fmla="*/ 0 w 37"/>
                <a:gd name="T1" fmla="*/ 2 h 16"/>
                <a:gd name="T2" fmla="*/ 0 w 37"/>
                <a:gd name="T3" fmla="*/ 0 h 16"/>
                <a:gd name="T4" fmla="*/ 2 w 37"/>
                <a:gd name="T5" fmla="*/ 0 h 16"/>
                <a:gd name="T6" fmla="*/ 2 w 37"/>
                <a:gd name="T7" fmla="*/ 2 h 16"/>
                <a:gd name="T8" fmla="*/ 4 w 37"/>
                <a:gd name="T9" fmla="*/ 2 h 16"/>
                <a:gd name="T10" fmla="*/ 2 w 37"/>
                <a:gd name="T11" fmla="*/ 2 h 16"/>
                <a:gd name="T12" fmla="*/ 0 w 37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>
              <a:off x="2257566" y="1971671"/>
              <a:ext cx="31753" cy="13677"/>
            </a:xfrm>
            <a:custGeom>
              <a:avLst/>
              <a:gdLst>
                <a:gd name="T0" fmla="*/ 0 w 37"/>
                <a:gd name="T1" fmla="*/ 2 h 16"/>
                <a:gd name="T2" fmla="*/ 0 w 37"/>
                <a:gd name="T3" fmla="*/ 0 h 16"/>
                <a:gd name="T4" fmla="*/ 2 w 37"/>
                <a:gd name="T5" fmla="*/ 0 h 16"/>
                <a:gd name="T6" fmla="*/ 2 w 37"/>
                <a:gd name="T7" fmla="*/ 2 h 16"/>
                <a:gd name="T8" fmla="*/ 4 w 37"/>
                <a:gd name="T9" fmla="*/ 2 h 16"/>
                <a:gd name="T10" fmla="*/ 2 w 37"/>
                <a:gd name="T11" fmla="*/ 2 h 16"/>
                <a:gd name="T12" fmla="*/ 0 w 37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>
              <a:off x="2818537" y="2368291"/>
              <a:ext cx="12348" cy="0"/>
            </a:xfrm>
            <a:custGeom>
              <a:avLst/>
              <a:gdLst>
                <a:gd name="T0" fmla="*/ 0 w 13"/>
                <a:gd name="T1" fmla="*/ 2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>
              <a:off x="4245660" y="2087922"/>
              <a:ext cx="61742" cy="32482"/>
            </a:xfrm>
            <a:custGeom>
              <a:avLst/>
              <a:gdLst>
                <a:gd name="T0" fmla="*/ 3 w 69"/>
                <a:gd name="T1" fmla="*/ 5 h 36"/>
                <a:gd name="T2" fmla="*/ 3 w 69"/>
                <a:gd name="T3" fmla="*/ 3 h 36"/>
                <a:gd name="T4" fmla="*/ 0 w 69"/>
                <a:gd name="T5" fmla="*/ 3 h 36"/>
                <a:gd name="T6" fmla="*/ 3 w 69"/>
                <a:gd name="T7" fmla="*/ 3 h 36"/>
                <a:gd name="T8" fmla="*/ 3 w 69"/>
                <a:gd name="T9" fmla="*/ 0 h 36"/>
                <a:gd name="T10" fmla="*/ 5 w 69"/>
                <a:gd name="T11" fmla="*/ 0 h 36"/>
                <a:gd name="T12" fmla="*/ 5 w 69"/>
                <a:gd name="T13" fmla="*/ 3 h 36"/>
                <a:gd name="T14" fmla="*/ 7 w 69"/>
                <a:gd name="T15" fmla="*/ 3 h 36"/>
                <a:gd name="T16" fmla="*/ 9 w 69"/>
                <a:gd name="T17" fmla="*/ 3 h 36"/>
                <a:gd name="T18" fmla="*/ 7 w 69"/>
                <a:gd name="T19" fmla="*/ 3 h 36"/>
                <a:gd name="T20" fmla="*/ 5 w 69"/>
                <a:gd name="T21" fmla="*/ 5 h 36"/>
                <a:gd name="T22" fmla="*/ 3 w 69"/>
                <a:gd name="T23" fmla="*/ 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0" name="Freeform 488"/>
            <p:cNvSpPr>
              <a:spLocks/>
            </p:cNvSpPr>
            <p:nvPr/>
          </p:nvSpPr>
          <p:spPr bwMode="auto">
            <a:xfrm>
              <a:off x="2049407" y="2887999"/>
              <a:ext cx="93495" cy="54706"/>
            </a:xfrm>
            <a:custGeom>
              <a:avLst/>
              <a:gdLst>
                <a:gd name="T0" fmla="*/ 0 w 106"/>
                <a:gd name="T1" fmla="*/ 6 h 63"/>
                <a:gd name="T2" fmla="*/ 0 w 106"/>
                <a:gd name="T3" fmla="*/ 6 h 63"/>
                <a:gd name="T4" fmla="*/ 3 w 106"/>
                <a:gd name="T5" fmla="*/ 8 h 63"/>
                <a:gd name="T6" fmla="*/ 5 w 106"/>
                <a:gd name="T7" fmla="*/ 6 h 63"/>
                <a:gd name="T8" fmla="*/ 13 w 106"/>
                <a:gd name="T9" fmla="*/ 5 h 63"/>
                <a:gd name="T10" fmla="*/ 5 w 106"/>
                <a:gd name="T11" fmla="*/ 0 h 63"/>
                <a:gd name="T12" fmla="*/ 0 w 106"/>
                <a:gd name="T13" fmla="*/ 6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63"/>
                <a:gd name="T23" fmla="*/ 106 w 106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63">
                  <a:moveTo>
                    <a:pt x="0" y="48"/>
                  </a:moveTo>
                  <a:lnTo>
                    <a:pt x="0" y="48"/>
                  </a:lnTo>
                  <a:lnTo>
                    <a:pt x="19" y="63"/>
                  </a:lnTo>
                  <a:lnTo>
                    <a:pt x="37" y="48"/>
                  </a:lnTo>
                  <a:lnTo>
                    <a:pt x="106" y="33"/>
                  </a:lnTo>
                  <a:lnTo>
                    <a:pt x="37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1" name="Freeform 489"/>
            <p:cNvSpPr>
              <a:spLocks/>
            </p:cNvSpPr>
            <p:nvPr/>
          </p:nvSpPr>
          <p:spPr bwMode="auto">
            <a:xfrm>
              <a:off x="2248746" y="2958091"/>
              <a:ext cx="31753" cy="66673"/>
            </a:xfrm>
            <a:custGeom>
              <a:avLst/>
              <a:gdLst>
                <a:gd name="T0" fmla="*/ 0 w 34"/>
                <a:gd name="T1" fmla="*/ 10 h 78"/>
                <a:gd name="T2" fmla="*/ 0 w 34"/>
                <a:gd name="T3" fmla="*/ 10 h 78"/>
                <a:gd name="T4" fmla="*/ 3 w 34"/>
                <a:gd name="T5" fmla="*/ 10 h 78"/>
                <a:gd name="T6" fmla="*/ 3 w 34"/>
                <a:gd name="T7" fmla="*/ 3 h 78"/>
                <a:gd name="T8" fmla="*/ 5 w 34"/>
                <a:gd name="T9" fmla="*/ 1 h 78"/>
                <a:gd name="T10" fmla="*/ 3 w 34"/>
                <a:gd name="T11" fmla="*/ 0 h 78"/>
                <a:gd name="T12" fmla="*/ 0 w 34"/>
                <a:gd name="T13" fmla="*/ 3 h 78"/>
                <a:gd name="T14" fmla="*/ 3 w 34"/>
                <a:gd name="T15" fmla="*/ 6 h 78"/>
                <a:gd name="T16" fmla="*/ 0 w 34"/>
                <a:gd name="T17" fmla="*/ 1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78"/>
                <a:gd name="T29" fmla="*/ 34 w 34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78">
                  <a:moveTo>
                    <a:pt x="0" y="78"/>
                  </a:moveTo>
                  <a:lnTo>
                    <a:pt x="0" y="78"/>
                  </a:lnTo>
                  <a:lnTo>
                    <a:pt x="17" y="78"/>
                  </a:lnTo>
                  <a:lnTo>
                    <a:pt x="17" y="30"/>
                  </a:lnTo>
                  <a:lnTo>
                    <a:pt x="34" y="15"/>
                  </a:lnTo>
                  <a:lnTo>
                    <a:pt x="17" y="0"/>
                  </a:lnTo>
                  <a:lnTo>
                    <a:pt x="0" y="30"/>
                  </a:lnTo>
                  <a:lnTo>
                    <a:pt x="17" y="48"/>
                  </a:lnTo>
                  <a:lnTo>
                    <a:pt x="0" y="78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2" name="Freeform 490"/>
            <p:cNvSpPr>
              <a:spLocks/>
            </p:cNvSpPr>
            <p:nvPr/>
          </p:nvSpPr>
          <p:spPr bwMode="auto">
            <a:xfrm>
              <a:off x="2340477" y="3122209"/>
              <a:ext cx="75855" cy="123089"/>
            </a:xfrm>
            <a:custGeom>
              <a:avLst/>
              <a:gdLst>
                <a:gd name="T0" fmla="*/ 0 w 87"/>
                <a:gd name="T1" fmla="*/ 2 h 144"/>
                <a:gd name="T2" fmla="*/ 0 w 87"/>
                <a:gd name="T3" fmla="*/ 2 h 144"/>
                <a:gd name="T4" fmla="*/ 4 w 87"/>
                <a:gd name="T5" fmla="*/ 8 h 144"/>
                <a:gd name="T6" fmla="*/ 4 w 87"/>
                <a:gd name="T7" fmla="*/ 9 h 144"/>
                <a:gd name="T8" fmla="*/ 6 w 87"/>
                <a:gd name="T9" fmla="*/ 9 h 144"/>
                <a:gd name="T10" fmla="*/ 6 w 87"/>
                <a:gd name="T11" fmla="*/ 12 h 144"/>
                <a:gd name="T12" fmla="*/ 8 w 87"/>
                <a:gd name="T13" fmla="*/ 12 h 144"/>
                <a:gd name="T14" fmla="*/ 6 w 87"/>
                <a:gd name="T15" fmla="*/ 18 h 144"/>
                <a:gd name="T16" fmla="*/ 8 w 87"/>
                <a:gd name="T17" fmla="*/ 18 h 144"/>
                <a:gd name="T18" fmla="*/ 10 w 87"/>
                <a:gd name="T19" fmla="*/ 14 h 144"/>
                <a:gd name="T20" fmla="*/ 4 w 87"/>
                <a:gd name="T21" fmla="*/ 2 h 144"/>
                <a:gd name="T22" fmla="*/ 0 w 87"/>
                <a:gd name="T23" fmla="*/ 0 h 144"/>
                <a:gd name="T24" fmla="*/ 0 w 87"/>
                <a:gd name="T25" fmla="*/ 2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144"/>
                <a:gd name="T41" fmla="*/ 87 w 87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144">
                  <a:moveTo>
                    <a:pt x="0" y="16"/>
                  </a:moveTo>
                  <a:lnTo>
                    <a:pt x="0" y="16"/>
                  </a:lnTo>
                  <a:lnTo>
                    <a:pt x="35" y="64"/>
                  </a:lnTo>
                  <a:lnTo>
                    <a:pt x="35" y="79"/>
                  </a:lnTo>
                  <a:lnTo>
                    <a:pt x="52" y="79"/>
                  </a:lnTo>
                  <a:lnTo>
                    <a:pt x="52" y="96"/>
                  </a:lnTo>
                  <a:lnTo>
                    <a:pt x="70" y="96"/>
                  </a:lnTo>
                  <a:lnTo>
                    <a:pt x="52" y="144"/>
                  </a:lnTo>
                  <a:lnTo>
                    <a:pt x="70" y="144"/>
                  </a:lnTo>
                  <a:lnTo>
                    <a:pt x="87" y="112"/>
                  </a:lnTo>
                  <a:lnTo>
                    <a:pt x="35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3" name="Freeform 491"/>
            <p:cNvSpPr>
              <a:spLocks/>
            </p:cNvSpPr>
            <p:nvPr/>
          </p:nvSpPr>
          <p:spPr bwMode="auto">
            <a:xfrm>
              <a:off x="2294611" y="3147853"/>
              <a:ext cx="77619" cy="109412"/>
            </a:xfrm>
            <a:custGeom>
              <a:avLst/>
              <a:gdLst>
                <a:gd name="T0" fmla="*/ 0 w 86"/>
                <a:gd name="T1" fmla="*/ 0 h 129"/>
                <a:gd name="T2" fmla="*/ 0 w 86"/>
                <a:gd name="T3" fmla="*/ 0 h 129"/>
                <a:gd name="T4" fmla="*/ 0 w 86"/>
                <a:gd name="T5" fmla="*/ 2 h 129"/>
                <a:gd name="T6" fmla="*/ 3 w 86"/>
                <a:gd name="T7" fmla="*/ 2 h 129"/>
                <a:gd name="T8" fmla="*/ 5 w 86"/>
                <a:gd name="T9" fmla="*/ 2 h 129"/>
                <a:gd name="T10" fmla="*/ 3 w 86"/>
                <a:gd name="T11" fmla="*/ 6 h 129"/>
                <a:gd name="T12" fmla="*/ 7 w 86"/>
                <a:gd name="T13" fmla="*/ 10 h 129"/>
                <a:gd name="T14" fmla="*/ 9 w 86"/>
                <a:gd name="T15" fmla="*/ 16 h 129"/>
                <a:gd name="T16" fmla="*/ 12 w 86"/>
                <a:gd name="T17" fmla="*/ 14 h 129"/>
                <a:gd name="T18" fmla="*/ 9 w 86"/>
                <a:gd name="T19" fmla="*/ 10 h 129"/>
                <a:gd name="T20" fmla="*/ 9 w 86"/>
                <a:gd name="T21" fmla="*/ 8 h 129"/>
                <a:gd name="T22" fmla="*/ 5 w 86"/>
                <a:gd name="T23" fmla="*/ 8 h 129"/>
                <a:gd name="T24" fmla="*/ 5 w 86"/>
                <a:gd name="T25" fmla="*/ 2 h 129"/>
                <a:gd name="T26" fmla="*/ 3 w 86"/>
                <a:gd name="T27" fmla="*/ 0 h 129"/>
                <a:gd name="T28" fmla="*/ 0 w 86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29"/>
                <a:gd name="T47" fmla="*/ 86 w 86"/>
                <a:gd name="T48" fmla="*/ 129 h 1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29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17" y="48"/>
                  </a:lnTo>
                  <a:lnTo>
                    <a:pt x="51" y="81"/>
                  </a:lnTo>
                  <a:lnTo>
                    <a:pt x="69" y="129"/>
                  </a:lnTo>
                  <a:lnTo>
                    <a:pt x="86" y="113"/>
                  </a:lnTo>
                  <a:lnTo>
                    <a:pt x="69" y="81"/>
                  </a:lnTo>
                  <a:lnTo>
                    <a:pt x="69" y="65"/>
                  </a:lnTo>
                  <a:lnTo>
                    <a:pt x="34" y="65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4" name="Freeform 484"/>
            <p:cNvSpPr>
              <a:spLocks/>
            </p:cNvSpPr>
            <p:nvPr/>
          </p:nvSpPr>
          <p:spPr bwMode="auto">
            <a:xfrm>
              <a:off x="5429344" y="4570212"/>
              <a:ext cx="61742" cy="123089"/>
            </a:xfrm>
            <a:custGeom>
              <a:avLst/>
              <a:gdLst>
                <a:gd name="T0" fmla="*/ 3 w 69"/>
                <a:gd name="T1" fmla="*/ 7 h 144"/>
                <a:gd name="T2" fmla="*/ 3 w 69"/>
                <a:gd name="T3" fmla="*/ 7 h 144"/>
                <a:gd name="T4" fmla="*/ 5 w 69"/>
                <a:gd name="T5" fmla="*/ 12 h 144"/>
                <a:gd name="T6" fmla="*/ 7 w 69"/>
                <a:gd name="T7" fmla="*/ 16 h 144"/>
                <a:gd name="T8" fmla="*/ 9 w 69"/>
                <a:gd name="T9" fmla="*/ 18 h 144"/>
                <a:gd name="T10" fmla="*/ 7 w 69"/>
                <a:gd name="T11" fmla="*/ 12 h 144"/>
                <a:gd name="T12" fmla="*/ 3 w 69"/>
                <a:gd name="T13" fmla="*/ 10 h 144"/>
                <a:gd name="T14" fmla="*/ 5 w 69"/>
                <a:gd name="T15" fmla="*/ 7 h 144"/>
                <a:gd name="T16" fmla="*/ 3 w 69"/>
                <a:gd name="T17" fmla="*/ 0 h 144"/>
                <a:gd name="T18" fmla="*/ 0 w 69"/>
                <a:gd name="T19" fmla="*/ 1 h 144"/>
                <a:gd name="T20" fmla="*/ 3 w 69"/>
                <a:gd name="T21" fmla="*/ 7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144"/>
                <a:gd name="T35" fmla="*/ 69 w 6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144">
                  <a:moveTo>
                    <a:pt x="17" y="63"/>
                  </a:moveTo>
                  <a:lnTo>
                    <a:pt x="17" y="63"/>
                  </a:lnTo>
                  <a:lnTo>
                    <a:pt x="35" y="96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52" y="96"/>
                  </a:lnTo>
                  <a:lnTo>
                    <a:pt x="17" y="80"/>
                  </a:lnTo>
                  <a:lnTo>
                    <a:pt x="35" y="63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17" y="63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5" name="Freeform 483"/>
            <p:cNvSpPr>
              <a:spLocks/>
            </p:cNvSpPr>
            <p:nvPr/>
          </p:nvSpPr>
          <p:spPr bwMode="auto">
            <a:xfrm>
              <a:off x="5551064" y="4706978"/>
              <a:ext cx="29989" cy="109412"/>
            </a:xfrm>
            <a:custGeom>
              <a:avLst/>
              <a:gdLst>
                <a:gd name="T0" fmla="*/ 0 w 35"/>
                <a:gd name="T1" fmla="*/ 8 h 129"/>
                <a:gd name="T2" fmla="*/ 0 w 35"/>
                <a:gd name="T3" fmla="*/ 8 h 129"/>
                <a:gd name="T4" fmla="*/ 2 w 35"/>
                <a:gd name="T5" fmla="*/ 12 h 129"/>
                <a:gd name="T6" fmla="*/ 4 w 35"/>
                <a:gd name="T7" fmla="*/ 16 h 129"/>
                <a:gd name="T8" fmla="*/ 2 w 35"/>
                <a:gd name="T9" fmla="*/ 0 h 129"/>
                <a:gd name="T10" fmla="*/ 0 w 35"/>
                <a:gd name="T11" fmla="*/ 0 h 129"/>
                <a:gd name="T12" fmla="*/ 2 w 35"/>
                <a:gd name="T13" fmla="*/ 6 h 129"/>
                <a:gd name="T14" fmla="*/ 0 w 35"/>
                <a:gd name="T15" fmla="*/ 8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29"/>
                <a:gd name="T26" fmla="*/ 35 w 35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29">
                  <a:moveTo>
                    <a:pt x="0" y="65"/>
                  </a:moveTo>
                  <a:lnTo>
                    <a:pt x="0" y="65"/>
                  </a:lnTo>
                  <a:lnTo>
                    <a:pt x="18" y="96"/>
                  </a:lnTo>
                  <a:lnTo>
                    <a:pt x="35" y="12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0" y="65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6" name="Freeform 495"/>
            <p:cNvSpPr>
              <a:spLocks/>
            </p:cNvSpPr>
            <p:nvPr/>
          </p:nvSpPr>
          <p:spPr bwMode="auto">
            <a:xfrm>
              <a:off x="5491086" y="4488153"/>
              <a:ext cx="75855" cy="68383"/>
            </a:xfrm>
            <a:custGeom>
              <a:avLst/>
              <a:gdLst>
                <a:gd name="T0" fmla="*/ 0 w 87"/>
                <a:gd name="T1" fmla="*/ 7 h 80"/>
                <a:gd name="T2" fmla="*/ 0 w 87"/>
                <a:gd name="T3" fmla="*/ 7 h 80"/>
                <a:gd name="T4" fmla="*/ 2 w 87"/>
                <a:gd name="T5" fmla="*/ 10 h 80"/>
                <a:gd name="T6" fmla="*/ 2 w 87"/>
                <a:gd name="T7" fmla="*/ 7 h 80"/>
                <a:gd name="T8" fmla="*/ 6 w 87"/>
                <a:gd name="T9" fmla="*/ 10 h 80"/>
                <a:gd name="T10" fmla="*/ 8 w 87"/>
                <a:gd name="T11" fmla="*/ 7 h 80"/>
                <a:gd name="T12" fmla="*/ 6 w 87"/>
                <a:gd name="T13" fmla="*/ 7 h 80"/>
                <a:gd name="T14" fmla="*/ 10 w 87"/>
                <a:gd name="T15" fmla="*/ 1 h 80"/>
                <a:gd name="T16" fmla="*/ 8 w 87"/>
                <a:gd name="T17" fmla="*/ 1 h 80"/>
                <a:gd name="T18" fmla="*/ 6 w 87"/>
                <a:gd name="T19" fmla="*/ 0 h 80"/>
                <a:gd name="T20" fmla="*/ 2 w 87"/>
                <a:gd name="T21" fmla="*/ 1 h 80"/>
                <a:gd name="T22" fmla="*/ 0 w 87"/>
                <a:gd name="T23" fmla="*/ 7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3"/>
                  </a:moveTo>
                  <a:lnTo>
                    <a:pt x="0" y="63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52" y="80"/>
                  </a:lnTo>
                  <a:lnTo>
                    <a:pt x="69" y="63"/>
                  </a:lnTo>
                  <a:lnTo>
                    <a:pt x="52" y="63"/>
                  </a:lnTo>
                  <a:lnTo>
                    <a:pt x="87" y="15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17" y="15"/>
                  </a:lnTo>
                  <a:lnTo>
                    <a:pt x="0" y="63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7" name="Freeform 480"/>
            <p:cNvSpPr>
              <a:spLocks/>
            </p:cNvSpPr>
            <p:nvPr/>
          </p:nvSpPr>
          <p:spPr bwMode="auto">
            <a:xfrm>
              <a:off x="2617434" y="3380354"/>
              <a:ext cx="195811" cy="136765"/>
            </a:xfrm>
            <a:custGeom>
              <a:avLst/>
              <a:gdLst>
                <a:gd name="T0" fmla="*/ 13 w 223"/>
                <a:gd name="T1" fmla="*/ 0 h 159"/>
                <a:gd name="T2" fmla="*/ 13 w 223"/>
                <a:gd name="T3" fmla="*/ 0 h 159"/>
                <a:gd name="T4" fmla="*/ 13 w 223"/>
                <a:gd name="T5" fmla="*/ 2 h 159"/>
                <a:gd name="T6" fmla="*/ 2 w 223"/>
                <a:gd name="T7" fmla="*/ 2 h 159"/>
                <a:gd name="T8" fmla="*/ 0 w 223"/>
                <a:gd name="T9" fmla="*/ 8 h 159"/>
                <a:gd name="T10" fmla="*/ 2 w 223"/>
                <a:gd name="T11" fmla="*/ 6 h 159"/>
                <a:gd name="T12" fmla="*/ 0 w 223"/>
                <a:gd name="T13" fmla="*/ 14 h 159"/>
                <a:gd name="T14" fmla="*/ 0 w 223"/>
                <a:gd name="T15" fmla="*/ 18 h 159"/>
                <a:gd name="T16" fmla="*/ 0 w 223"/>
                <a:gd name="T17" fmla="*/ 20 h 159"/>
                <a:gd name="T18" fmla="*/ 2 w 223"/>
                <a:gd name="T19" fmla="*/ 20 h 159"/>
                <a:gd name="T20" fmla="*/ 4 w 223"/>
                <a:gd name="T21" fmla="*/ 18 h 159"/>
                <a:gd name="T22" fmla="*/ 4 w 223"/>
                <a:gd name="T23" fmla="*/ 10 h 159"/>
                <a:gd name="T24" fmla="*/ 6 w 223"/>
                <a:gd name="T25" fmla="*/ 6 h 159"/>
                <a:gd name="T26" fmla="*/ 8 w 223"/>
                <a:gd name="T27" fmla="*/ 4 h 159"/>
                <a:gd name="T28" fmla="*/ 8 w 223"/>
                <a:gd name="T29" fmla="*/ 2 h 159"/>
                <a:gd name="T30" fmla="*/ 15 w 223"/>
                <a:gd name="T31" fmla="*/ 4 h 159"/>
                <a:gd name="T32" fmla="*/ 15 w 223"/>
                <a:gd name="T33" fmla="*/ 8 h 159"/>
                <a:gd name="T34" fmla="*/ 13 w 223"/>
                <a:gd name="T35" fmla="*/ 12 h 159"/>
                <a:gd name="T36" fmla="*/ 17 w 223"/>
                <a:gd name="T37" fmla="*/ 10 h 159"/>
                <a:gd name="T38" fmla="*/ 17 w 223"/>
                <a:gd name="T39" fmla="*/ 14 h 159"/>
                <a:gd name="T40" fmla="*/ 21 w 223"/>
                <a:gd name="T41" fmla="*/ 12 h 159"/>
                <a:gd name="T42" fmla="*/ 21 w 223"/>
                <a:gd name="T43" fmla="*/ 4 h 159"/>
                <a:gd name="T44" fmla="*/ 25 w 223"/>
                <a:gd name="T45" fmla="*/ 8 h 159"/>
                <a:gd name="T46" fmla="*/ 27 w 223"/>
                <a:gd name="T47" fmla="*/ 6 h 159"/>
                <a:gd name="T48" fmla="*/ 23 w 223"/>
                <a:gd name="T49" fmla="*/ 2 h 159"/>
                <a:gd name="T50" fmla="*/ 13 w 223"/>
                <a:gd name="T51" fmla="*/ 0 h 1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3"/>
                <a:gd name="T79" fmla="*/ 0 h 159"/>
                <a:gd name="T80" fmla="*/ 223 w 223"/>
                <a:gd name="T81" fmla="*/ 159 h 1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3" h="159">
                  <a:moveTo>
                    <a:pt x="104" y="0"/>
                  </a:moveTo>
                  <a:lnTo>
                    <a:pt x="104" y="0"/>
                  </a:lnTo>
                  <a:lnTo>
                    <a:pt x="104" y="15"/>
                  </a:lnTo>
                  <a:lnTo>
                    <a:pt x="18" y="15"/>
                  </a:lnTo>
                  <a:lnTo>
                    <a:pt x="0" y="63"/>
                  </a:lnTo>
                  <a:lnTo>
                    <a:pt x="18" y="48"/>
                  </a:lnTo>
                  <a:lnTo>
                    <a:pt x="0" y="111"/>
                  </a:lnTo>
                  <a:lnTo>
                    <a:pt x="0" y="144"/>
                  </a:lnTo>
                  <a:lnTo>
                    <a:pt x="0" y="159"/>
                  </a:lnTo>
                  <a:lnTo>
                    <a:pt x="18" y="159"/>
                  </a:lnTo>
                  <a:lnTo>
                    <a:pt x="35" y="144"/>
                  </a:lnTo>
                  <a:lnTo>
                    <a:pt x="35" y="80"/>
                  </a:lnTo>
                  <a:lnTo>
                    <a:pt x="52" y="48"/>
                  </a:lnTo>
                  <a:lnTo>
                    <a:pt x="70" y="32"/>
                  </a:lnTo>
                  <a:lnTo>
                    <a:pt x="70" y="15"/>
                  </a:lnTo>
                  <a:lnTo>
                    <a:pt x="121" y="32"/>
                  </a:lnTo>
                  <a:lnTo>
                    <a:pt x="121" y="63"/>
                  </a:lnTo>
                  <a:lnTo>
                    <a:pt x="104" y="96"/>
                  </a:lnTo>
                  <a:lnTo>
                    <a:pt x="139" y="80"/>
                  </a:lnTo>
                  <a:lnTo>
                    <a:pt x="139" y="111"/>
                  </a:lnTo>
                  <a:lnTo>
                    <a:pt x="173" y="96"/>
                  </a:lnTo>
                  <a:lnTo>
                    <a:pt x="173" y="32"/>
                  </a:lnTo>
                  <a:lnTo>
                    <a:pt x="206" y="63"/>
                  </a:lnTo>
                  <a:lnTo>
                    <a:pt x="223" y="48"/>
                  </a:lnTo>
                  <a:lnTo>
                    <a:pt x="190" y="15"/>
                  </a:lnTo>
                  <a:lnTo>
                    <a:pt x="10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8" name="Freeform 492"/>
            <p:cNvSpPr>
              <a:spLocks/>
            </p:cNvSpPr>
            <p:nvPr/>
          </p:nvSpPr>
          <p:spPr bwMode="auto">
            <a:xfrm>
              <a:off x="2508062" y="3286328"/>
              <a:ext cx="185226" cy="82059"/>
            </a:xfrm>
            <a:custGeom>
              <a:avLst/>
              <a:gdLst>
                <a:gd name="T0" fmla="*/ 27 w 209"/>
                <a:gd name="T1" fmla="*/ 12 h 96"/>
                <a:gd name="T2" fmla="*/ 27 w 209"/>
                <a:gd name="T3" fmla="*/ 12 h 96"/>
                <a:gd name="T4" fmla="*/ 24 w 209"/>
                <a:gd name="T5" fmla="*/ 12 h 96"/>
                <a:gd name="T6" fmla="*/ 18 w 209"/>
                <a:gd name="T7" fmla="*/ 12 h 96"/>
                <a:gd name="T8" fmla="*/ 15 w 209"/>
                <a:gd name="T9" fmla="*/ 10 h 96"/>
                <a:gd name="T10" fmla="*/ 13 w 209"/>
                <a:gd name="T11" fmla="*/ 12 h 96"/>
                <a:gd name="T12" fmla="*/ 13 w 209"/>
                <a:gd name="T13" fmla="*/ 10 h 96"/>
                <a:gd name="T14" fmla="*/ 7 w 209"/>
                <a:gd name="T15" fmla="*/ 12 h 96"/>
                <a:gd name="T16" fmla="*/ 5 w 209"/>
                <a:gd name="T17" fmla="*/ 10 h 96"/>
                <a:gd name="T18" fmla="*/ 0 w 209"/>
                <a:gd name="T19" fmla="*/ 12 h 96"/>
                <a:gd name="T20" fmla="*/ 9 w 209"/>
                <a:gd name="T21" fmla="*/ 6 h 96"/>
                <a:gd name="T22" fmla="*/ 15 w 209"/>
                <a:gd name="T23" fmla="*/ 0 h 96"/>
                <a:gd name="T24" fmla="*/ 20 w 209"/>
                <a:gd name="T25" fmla="*/ 2 h 96"/>
                <a:gd name="T26" fmla="*/ 22 w 209"/>
                <a:gd name="T27" fmla="*/ 6 h 96"/>
                <a:gd name="T28" fmla="*/ 24 w 209"/>
                <a:gd name="T29" fmla="*/ 6 h 96"/>
                <a:gd name="T30" fmla="*/ 27 w 209"/>
                <a:gd name="T31" fmla="*/ 12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96"/>
                <a:gd name="T50" fmla="*/ 209 w 209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96">
                  <a:moveTo>
                    <a:pt x="209" y="96"/>
                  </a:moveTo>
                  <a:lnTo>
                    <a:pt x="209" y="96"/>
                  </a:lnTo>
                  <a:lnTo>
                    <a:pt x="192" y="96"/>
                  </a:lnTo>
                  <a:lnTo>
                    <a:pt x="138" y="96"/>
                  </a:lnTo>
                  <a:lnTo>
                    <a:pt x="120" y="79"/>
                  </a:lnTo>
                  <a:lnTo>
                    <a:pt x="103" y="96"/>
                  </a:lnTo>
                  <a:lnTo>
                    <a:pt x="103" y="79"/>
                  </a:lnTo>
                  <a:lnTo>
                    <a:pt x="51" y="96"/>
                  </a:lnTo>
                  <a:lnTo>
                    <a:pt x="34" y="79"/>
                  </a:lnTo>
                  <a:lnTo>
                    <a:pt x="0" y="96"/>
                  </a:lnTo>
                  <a:lnTo>
                    <a:pt x="69" y="48"/>
                  </a:lnTo>
                  <a:lnTo>
                    <a:pt x="120" y="0"/>
                  </a:lnTo>
                  <a:lnTo>
                    <a:pt x="157" y="16"/>
                  </a:lnTo>
                  <a:lnTo>
                    <a:pt x="174" y="48"/>
                  </a:lnTo>
                  <a:lnTo>
                    <a:pt x="192" y="48"/>
                  </a:lnTo>
                  <a:lnTo>
                    <a:pt x="209" y="96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89" name="Freeform 493"/>
            <p:cNvSpPr>
              <a:spLocks/>
            </p:cNvSpPr>
            <p:nvPr/>
          </p:nvSpPr>
          <p:spPr bwMode="auto">
            <a:xfrm>
              <a:off x="2721513" y="3476090"/>
              <a:ext cx="109372" cy="41030"/>
            </a:xfrm>
            <a:custGeom>
              <a:avLst/>
              <a:gdLst>
                <a:gd name="T0" fmla="*/ 0 w 123"/>
                <a:gd name="T1" fmla="*/ 6 h 48"/>
                <a:gd name="T2" fmla="*/ 5 w 123"/>
                <a:gd name="T3" fmla="*/ 5 h 48"/>
                <a:gd name="T4" fmla="*/ 7 w 123"/>
                <a:gd name="T5" fmla="*/ 3 h 48"/>
                <a:gd name="T6" fmla="*/ 16 w 123"/>
                <a:gd name="T7" fmla="*/ 0 h 48"/>
                <a:gd name="T8" fmla="*/ 7 w 123"/>
                <a:gd name="T9" fmla="*/ 6 h 48"/>
                <a:gd name="T10" fmla="*/ 3 w 123"/>
                <a:gd name="T11" fmla="*/ 6 h 48"/>
                <a:gd name="T12" fmla="*/ 0 w 123"/>
                <a:gd name="T13" fmla="*/ 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48"/>
                <a:gd name="T23" fmla="*/ 123 w 123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48">
                  <a:moveTo>
                    <a:pt x="0" y="48"/>
                  </a:moveTo>
                  <a:lnTo>
                    <a:pt x="35" y="33"/>
                  </a:lnTo>
                  <a:lnTo>
                    <a:pt x="54" y="17"/>
                  </a:lnTo>
                  <a:lnTo>
                    <a:pt x="123" y="0"/>
                  </a:lnTo>
                  <a:lnTo>
                    <a:pt x="54" y="48"/>
                  </a:lnTo>
                  <a:lnTo>
                    <a:pt x="18" y="48"/>
                  </a:lnTo>
                  <a:lnTo>
                    <a:pt x="0" y="48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0" name="Freeform 494"/>
            <p:cNvSpPr>
              <a:spLocks/>
            </p:cNvSpPr>
            <p:nvPr/>
          </p:nvSpPr>
          <p:spPr bwMode="auto">
            <a:xfrm>
              <a:off x="2815009" y="3435060"/>
              <a:ext cx="75855" cy="27353"/>
            </a:xfrm>
            <a:custGeom>
              <a:avLst/>
              <a:gdLst>
                <a:gd name="T0" fmla="*/ 3 w 86"/>
                <a:gd name="T1" fmla="*/ 4 h 33"/>
                <a:gd name="T2" fmla="*/ 3 w 86"/>
                <a:gd name="T3" fmla="*/ 4 h 33"/>
                <a:gd name="T4" fmla="*/ 0 w 86"/>
                <a:gd name="T5" fmla="*/ 4 h 33"/>
                <a:gd name="T6" fmla="*/ 9 w 86"/>
                <a:gd name="T7" fmla="*/ 2 h 33"/>
                <a:gd name="T8" fmla="*/ 11 w 86"/>
                <a:gd name="T9" fmla="*/ 0 h 33"/>
                <a:gd name="T10" fmla="*/ 11 w 86"/>
                <a:gd name="T11" fmla="*/ 4 h 33"/>
                <a:gd name="T12" fmla="*/ 3 w 86"/>
                <a:gd name="T13" fmla="*/ 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33"/>
                <a:gd name="T23" fmla="*/ 86 w 8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33">
                  <a:moveTo>
                    <a:pt x="17" y="33"/>
                  </a:moveTo>
                  <a:lnTo>
                    <a:pt x="17" y="33"/>
                  </a:lnTo>
                  <a:lnTo>
                    <a:pt x="0" y="33"/>
                  </a:lnTo>
                  <a:lnTo>
                    <a:pt x="69" y="17"/>
                  </a:lnTo>
                  <a:lnTo>
                    <a:pt x="86" y="0"/>
                  </a:lnTo>
                  <a:lnTo>
                    <a:pt x="86" y="33"/>
                  </a:lnTo>
                  <a:lnTo>
                    <a:pt x="17" y="33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1" name="Freeform 481"/>
            <p:cNvSpPr>
              <a:spLocks/>
            </p:cNvSpPr>
            <p:nvPr/>
          </p:nvSpPr>
          <p:spPr bwMode="auto">
            <a:xfrm>
              <a:off x="5459333" y="2807649"/>
              <a:ext cx="61742" cy="80350"/>
            </a:xfrm>
            <a:custGeom>
              <a:avLst/>
              <a:gdLst>
                <a:gd name="T0" fmla="*/ 0 w 69"/>
                <a:gd name="T1" fmla="*/ 4 h 96"/>
                <a:gd name="T2" fmla="*/ 0 w 69"/>
                <a:gd name="T3" fmla="*/ 4 h 96"/>
                <a:gd name="T4" fmla="*/ 3 w 69"/>
                <a:gd name="T5" fmla="*/ 6 h 96"/>
                <a:gd name="T6" fmla="*/ 5 w 69"/>
                <a:gd name="T7" fmla="*/ 11 h 96"/>
                <a:gd name="T8" fmla="*/ 7 w 69"/>
                <a:gd name="T9" fmla="*/ 10 h 96"/>
                <a:gd name="T10" fmla="*/ 9 w 69"/>
                <a:gd name="T11" fmla="*/ 10 h 96"/>
                <a:gd name="T12" fmla="*/ 9 w 69"/>
                <a:gd name="T13" fmla="*/ 6 h 96"/>
                <a:gd name="T14" fmla="*/ 5 w 69"/>
                <a:gd name="T15" fmla="*/ 0 h 96"/>
                <a:gd name="T16" fmla="*/ 3 w 69"/>
                <a:gd name="T17" fmla="*/ 0 h 96"/>
                <a:gd name="T18" fmla="*/ 0 w 69"/>
                <a:gd name="T19" fmla="*/ 4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96"/>
                <a:gd name="T32" fmla="*/ 69 w 69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96">
                  <a:moveTo>
                    <a:pt x="0" y="33"/>
                  </a:moveTo>
                  <a:lnTo>
                    <a:pt x="0" y="33"/>
                  </a:lnTo>
                  <a:lnTo>
                    <a:pt x="17" y="48"/>
                  </a:lnTo>
                  <a:lnTo>
                    <a:pt x="34" y="96"/>
                  </a:lnTo>
                  <a:lnTo>
                    <a:pt x="51" y="81"/>
                  </a:lnTo>
                  <a:lnTo>
                    <a:pt x="69" y="81"/>
                  </a:lnTo>
                  <a:lnTo>
                    <a:pt x="69" y="4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2" name="Freeform 482"/>
            <p:cNvSpPr>
              <a:spLocks/>
            </p:cNvSpPr>
            <p:nvPr/>
          </p:nvSpPr>
          <p:spPr bwMode="auto">
            <a:xfrm>
              <a:off x="5568704" y="2752943"/>
              <a:ext cx="45866" cy="82059"/>
            </a:xfrm>
            <a:custGeom>
              <a:avLst/>
              <a:gdLst>
                <a:gd name="T0" fmla="*/ 0 w 51"/>
                <a:gd name="T1" fmla="*/ 7 h 96"/>
                <a:gd name="T2" fmla="*/ 0 w 51"/>
                <a:gd name="T3" fmla="*/ 7 h 96"/>
                <a:gd name="T4" fmla="*/ 5 w 51"/>
                <a:gd name="T5" fmla="*/ 10 h 96"/>
                <a:gd name="T6" fmla="*/ 5 w 51"/>
                <a:gd name="T7" fmla="*/ 12 h 96"/>
                <a:gd name="T8" fmla="*/ 7 w 51"/>
                <a:gd name="T9" fmla="*/ 12 h 96"/>
                <a:gd name="T10" fmla="*/ 5 w 51"/>
                <a:gd name="T11" fmla="*/ 6 h 96"/>
                <a:gd name="T12" fmla="*/ 5 w 51"/>
                <a:gd name="T13" fmla="*/ 2 h 96"/>
                <a:gd name="T14" fmla="*/ 3 w 51"/>
                <a:gd name="T15" fmla="*/ 2 h 96"/>
                <a:gd name="T16" fmla="*/ 0 w 51"/>
                <a:gd name="T17" fmla="*/ 0 h 96"/>
                <a:gd name="T18" fmla="*/ 3 w 51"/>
                <a:gd name="T19" fmla="*/ 2 h 96"/>
                <a:gd name="T20" fmla="*/ 3 w 51"/>
                <a:gd name="T21" fmla="*/ 3 h 96"/>
                <a:gd name="T22" fmla="*/ 0 w 51"/>
                <a:gd name="T23" fmla="*/ 3 h 96"/>
                <a:gd name="T24" fmla="*/ 0 w 51"/>
                <a:gd name="T25" fmla="*/ 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96"/>
                <a:gd name="T41" fmla="*/ 51 w 51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96">
                  <a:moveTo>
                    <a:pt x="0" y="63"/>
                  </a:moveTo>
                  <a:lnTo>
                    <a:pt x="0" y="63"/>
                  </a:lnTo>
                  <a:lnTo>
                    <a:pt x="34" y="78"/>
                  </a:lnTo>
                  <a:lnTo>
                    <a:pt x="34" y="96"/>
                  </a:lnTo>
                  <a:lnTo>
                    <a:pt x="51" y="96"/>
                  </a:lnTo>
                  <a:lnTo>
                    <a:pt x="34" y="48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63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3" name="Freeform 485"/>
            <p:cNvSpPr>
              <a:spLocks/>
            </p:cNvSpPr>
            <p:nvPr/>
          </p:nvSpPr>
          <p:spPr bwMode="auto">
            <a:xfrm>
              <a:off x="6131439" y="3368387"/>
              <a:ext cx="91731" cy="94026"/>
            </a:xfrm>
            <a:custGeom>
              <a:avLst/>
              <a:gdLst>
                <a:gd name="T0" fmla="*/ 0 w 103"/>
                <a:gd name="T1" fmla="*/ 7 h 112"/>
                <a:gd name="T2" fmla="*/ 0 w 103"/>
                <a:gd name="T3" fmla="*/ 7 h 112"/>
                <a:gd name="T4" fmla="*/ 3 w 103"/>
                <a:gd name="T5" fmla="*/ 13 h 112"/>
                <a:gd name="T6" fmla="*/ 7 w 103"/>
                <a:gd name="T7" fmla="*/ 13 h 112"/>
                <a:gd name="T8" fmla="*/ 9 w 103"/>
                <a:gd name="T9" fmla="*/ 13 h 112"/>
                <a:gd name="T10" fmla="*/ 11 w 103"/>
                <a:gd name="T11" fmla="*/ 9 h 112"/>
                <a:gd name="T12" fmla="*/ 11 w 103"/>
                <a:gd name="T13" fmla="*/ 7 h 112"/>
                <a:gd name="T14" fmla="*/ 13 w 103"/>
                <a:gd name="T15" fmla="*/ 7 h 112"/>
                <a:gd name="T16" fmla="*/ 11 w 103"/>
                <a:gd name="T17" fmla="*/ 3 h 112"/>
                <a:gd name="T18" fmla="*/ 13 w 103"/>
                <a:gd name="T19" fmla="*/ 0 h 112"/>
                <a:gd name="T20" fmla="*/ 7 w 103"/>
                <a:gd name="T21" fmla="*/ 0 h 112"/>
                <a:gd name="T22" fmla="*/ 7 w 103"/>
                <a:gd name="T23" fmla="*/ 2 h 112"/>
                <a:gd name="T24" fmla="*/ 5 w 103"/>
                <a:gd name="T25" fmla="*/ 3 h 112"/>
                <a:gd name="T26" fmla="*/ 3 w 103"/>
                <a:gd name="T27" fmla="*/ 3 h 112"/>
                <a:gd name="T28" fmla="*/ 0 w 103"/>
                <a:gd name="T29" fmla="*/ 7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112"/>
                <a:gd name="T47" fmla="*/ 103 w 103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112">
                  <a:moveTo>
                    <a:pt x="0" y="64"/>
                  </a:moveTo>
                  <a:lnTo>
                    <a:pt x="0" y="64"/>
                  </a:lnTo>
                  <a:lnTo>
                    <a:pt x="17" y="112"/>
                  </a:lnTo>
                  <a:lnTo>
                    <a:pt x="52" y="112"/>
                  </a:lnTo>
                  <a:lnTo>
                    <a:pt x="69" y="112"/>
                  </a:lnTo>
                  <a:lnTo>
                    <a:pt x="86" y="79"/>
                  </a:lnTo>
                  <a:lnTo>
                    <a:pt x="86" y="64"/>
                  </a:lnTo>
                  <a:lnTo>
                    <a:pt x="103" y="64"/>
                  </a:lnTo>
                  <a:lnTo>
                    <a:pt x="86" y="31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34" y="31"/>
                  </a:lnTo>
                  <a:lnTo>
                    <a:pt x="17" y="31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4" name="Freeform 486"/>
            <p:cNvSpPr>
              <a:spLocks/>
            </p:cNvSpPr>
            <p:nvPr/>
          </p:nvSpPr>
          <p:spPr bwMode="auto">
            <a:xfrm>
              <a:off x="6500127" y="3368387"/>
              <a:ext cx="151709" cy="52997"/>
            </a:xfrm>
            <a:custGeom>
              <a:avLst/>
              <a:gdLst>
                <a:gd name="T0" fmla="*/ 0 w 173"/>
                <a:gd name="T1" fmla="*/ 3 h 64"/>
                <a:gd name="T2" fmla="*/ 0 w 173"/>
                <a:gd name="T3" fmla="*/ 3 h 64"/>
                <a:gd name="T4" fmla="*/ 2 w 173"/>
                <a:gd name="T5" fmla="*/ 7 h 64"/>
                <a:gd name="T6" fmla="*/ 4 w 173"/>
                <a:gd name="T7" fmla="*/ 2 h 64"/>
                <a:gd name="T8" fmla="*/ 6 w 173"/>
                <a:gd name="T9" fmla="*/ 0 h 64"/>
                <a:gd name="T10" fmla="*/ 15 w 173"/>
                <a:gd name="T11" fmla="*/ 0 h 64"/>
                <a:gd name="T12" fmla="*/ 17 w 173"/>
                <a:gd name="T13" fmla="*/ 2 h 64"/>
                <a:gd name="T14" fmla="*/ 21 w 173"/>
                <a:gd name="T15" fmla="*/ 0 h 64"/>
                <a:gd name="T16" fmla="*/ 15 w 173"/>
                <a:gd name="T17" fmla="*/ 0 h 64"/>
                <a:gd name="T18" fmla="*/ 4 w 173"/>
                <a:gd name="T19" fmla="*/ 0 h 64"/>
                <a:gd name="T20" fmla="*/ 2 w 173"/>
                <a:gd name="T21" fmla="*/ 2 h 64"/>
                <a:gd name="T22" fmla="*/ 0 w 173"/>
                <a:gd name="T23" fmla="*/ 3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3"/>
                <a:gd name="T37" fmla="*/ 0 h 64"/>
                <a:gd name="T38" fmla="*/ 173 w 173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3" h="64">
                  <a:moveTo>
                    <a:pt x="0" y="31"/>
                  </a:moveTo>
                  <a:lnTo>
                    <a:pt x="0" y="31"/>
                  </a:lnTo>
                  <a:lnTo>
                    <a:pt x="18" y="64"/>
                  </a:lnTo>
                  <a:lnTo>
                    <a:pt x="35" y="16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39" y="16"/>
                  </a:lnTo>
                  <a:lnTo>
                    <a:pt x="173" y="0"/>
                  </a:lnTo>
                  <a:lnTo>
                    <a:pt x="121" y="0"/>
                  </a:lnTo>
                  <a:lnTo>
                    <a:pt x="35" y="0"/>
                  </a:lnTo>
                  <a:lnTo>
                    <a:pt x="18" y="16"/>
                  </a:lnTo>
                  <a:lnTo>
                    <a:pt x="0" y="31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5" name="Freeform 487"/>
            <p:cNvSpPr>
              <a:spLocks/>
            </p:cNvSpPr>
            <p:nvPr/>
          </p:nvSpPr>
          <p:spPr bwMode="auto">
            <a:xfrm>
              <a:off x="7232212" y="3052117"/>
              <a:ext cx="155237" cy="164118"/>
            </a:xfrm>
            <a:custGeom>
              <a:avLst/>
              <a:gdLst>
                <a:gd name="T0" fmla="*/ 0 w 174"/>
                <a:gd name="T1" fmla="*/ 22 h 192"/>
                <a:gd name="T2" fmla="*/ 0 w 174"/>
                <a:gd name="T3" fmla="*/ 22 h 192"/>
                <a:gd name="T4" fmla="*/ 3 w 174"/>
                <a:gd name="T5" fmla="*/ 24 h 192"/>
                <a:gd name="T6" fmla="*/ 9 w 174"/>
                <a:gd name="T7" fmla="*/ 22 h 192"/>
                <a:gd name="T8" fmla="*/ 9 w 174"/>
                <a:gd name="T9" fmla="*/ 20 h 192"/>
                <a:gd name="T10" fmla="*/ 16 w 174"/>
                <a:gd name="T11" fmla="*/ 16 h 192"/>
                <a:gd name="T12" fmla="*/ 20 w 174"/>
                <a:gd name="T13" fmla="*/ 10 h 192"/>
                <a:gd name="T14" fmla="*/ 23 w 174"/>
                <a:gd name="T15" fmla="*/ 0 h 192"/>
                <a:gd name="T16" fmla="*/ 20 w 174"/>
                <a:gd name="T17" fmla="*/ 0 h 192"/>
                <a:gd name="T18" fmla="*/ 16 w 174"/>
                <a:gd name="T19" fmla="*/ 10 h 192"/>
                <a:gd name="T20" fmla="*/ 7 w 174"/>
                <a:gd name="T21" fmla="*/ 20 h 192"/>
                <a:gd name="T22" fmla="*/ 0 w 174"/>
                <a:gd name="T23" fmla="*/ 22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"/>
                <a:gd name="T37" fmla="*/ 0 h 192"/>
                <a:gd name="T38" fmla="*/ 174 w 174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" h="192">
                  <a:moveTo>
                    <a:pt x="0" y="176"/>
                  </a:moveTo>
                  <a:lnTo>
                    <a:pt x="0" y="176"/>
                  </a:lnTo>
                  <a:lnTo>
                    <a:pt x="17" y="192"/>
                  </a:lnTo>
                  <a:lnTo>
                    <a:pt x="69" y="176"/>
                  </a:lnTo>
                  <a:lnTo>
                    <a:pt x="69" y="159"/>
                  </a:lnTo>
                  <a:lnTo>
                    <a:pt x="121" y="128"/>
                  </a:lnTo>
                  <a:lnTo>
                    <a:pt x="157" y="80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21" y="80"/>
                  </a:lnTo>
                  <a:lnTo>
                    <a:pt x="51" y="159"/>
                  </a:lnTo>
                  <a:lnTo>
                    <a:pt x="0" y="176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6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378407" y="3621804"/>
              <a:ext cx="700331" cy="702231"/>
            </a:xfrm>
            <a:custGeom>
              <a:avLst/>
              <a:gdLst>
                <a:gd name="T0" fmla="*/ 90 w 795"/>
                <a:gd name="T1" fmla="*/ 26 h 768"/>
                <a:gd name="T2" fmla="*/ 99 w 795"/>
                <a:gd name="T3" fmla="*/ 30 h 768"/>
                <a:gd name="T4" fmla="*/ 95 w 795"/>
                <a:gd name="T5" fmla="*/ 35 h 768"/>
                <a:gd name="T6" fmla="*/ 88 w 795"/>
                <a:gd name="T7" fmla="*/ 44 h 768"/>
                <a:gd name="T8" fmla="*/ 84 w 795"/>
                <a:gd name="T9" fmla="*/ 50 h 768"/>
                <a:gd name="T10" fmla="*/ 82 w 795"/>
                <a:gd name="T11" fmla="*/ 47 h 768"/>
                <a:gd name="T12" fmla="*/ 79 w 795"/>
                <a:gd name="T13" fmla="*/ 47 h 768"/>
                <a:gd name="T14" fmla="*/ 77 w 795"/>
                <a:gd name="T15" fmla="*/ 44 h 768"/>
                <a:gd name="T16" fmla="*/ 73 w 795"/>
                <a:gd name="T17" fmla="*/ 41 h 768"/>
                <a:gd name="T18" fmla="*/ 71 w 795"/>
                <a:gd name="T19" fmla="*/ 36 h 768"/>
                <a:gd name="T20" fmla="*/ 69 w 795"/>
                <a:gd name="T21" fmla="*/ 38 h 768"/>
                <a:gd name="T22" fmla="*/ 69 w 795"/>
                <a:gd name="T23" fmla="*/ 42 h 768"/>
                <a:gd name="T24" fmla="*/ 69 w 795"/>
                <a:gd name="T25" fmla="*/ 52 h 768"/>
                <a:gd name="T26" fmla="*/ 64 w 795"/>
                <a:gd name="T27" fmla="*/ 52 h 768"/>
                <a:gd name="T28" fmla="*/ 58 w 795"/>
                <a:gd name="T29" fmla="*/ 60 h 768"/>
                <a:gd name="T30" fmla="*/ 47 w 795"/>
                <a:gd name="T31" fmla="*/ 71 h 768"/>
                <a:gd name="T32" fmla="*/ 43 w 795"/>
                <a:gd name="T33" fmla="*/ 72 h 768"/>
                <a:gd name="T34" fmla="*/ 41 w 795"/>
                <a:gd name="T35" fmla="*/ 74 h 768"/>
                <a:gd name="T36" fmla="*/ 38 w 795"/>
                <a:gd name="T37" fmla="*/ 84 h 768"/>
                <a:gd name="T38" fmla="*/ 36 w 795"/>
                <a:gd name="T39" fmla="*/ 92 h 768"/>
                <a:gd name="T40" fmla="*/ 32 w 795"/>
                <a:gd name="T41" fmla="*/ 96 h 768"/>
                <a:gd name="T42" fmla="*/ 21 w 795"/>
                <a:gd name="T43" fmla="*/ 77 h 768"/>
                <a:gd name="T44" fmla="*/ 15 w 795"/>
                <a:gd name="T45" fmla="*/ 58 h 768"/>
                <a:gd name="T46" fmla="*/ 13 w 795"/>
                <a:gd name="T47" fmla="*/ 54 h 768"/>
                <a:gd name="T48" fmla="*/ 2 w 795"/>
                <a:gd name="T49" fmla="*/ 50 h 768"/>
                <a:gd name="T50" fmla="*/ 6 w 795"/>
                <a:gd name="T51" fmla="*/ 48 h 768"/>
                <a:gd name="T52" fmla="*/ 0 w 795"/>
                <a:gd name="T53" fmla="*/ 47 h 768"/>
                <a:gd name="T54" fmla="*/ 8 w 795"/>
                <a:gd name="T55" fmla="*/ 44 h 768"/>
                <a:gd name="T56" fmla="*/ 8 w 795"/>
                <a:gd name="T57" fmla="*/ 38 h 768"/>
                <a:gd name="T58" fmla="*/ 6 w 795"/>
                <a:gd name="T59" fmla="*/ 36 h 768"/>
                <a:gd name="T60" fmla="*/ 4 w 795"/>
                <a:gd name="T61" fmla="*/ 32 h 768"/>
                <a:gd name="T62" fmla="*/ 8 w 795"/>
                <a:gd name="T63" fmla="*/ 32 h 768"/>
                <a:gd name="T64" fmla="*/ 23 w 795"/>
                <a:gd name="T65" fmla="*/ 18 h 768"/>
                <a:gd name="T66" fmla="*/ 23 w 795"/>
                <a:gd name="T67" fmla="*/ 17 h 768"/>
                <a:gd name="T68" fmla="*/ 19 w 795"/>
                <a:gd name="T69" fmla="*/ 12 h 768"/>
                <a:gd name="T70" fmla="*/ 19 w 795"/>
                <a:gd name="T71" fmla="*/ 6 h 768"/>
                <a:gd name="T72" fmla="*/ 25 w 795"/>
                <a:gd name="T73" fmla="*/ 6 h 768"/>
                <a:gd name="T74" fmla="*/ 32 w 795"/>
                <a:gd name="T75" fmla="*/ 2 h 768"/>
                <a:gd name="T76" fmla="*/ 41 w 795"/>
                <a:gd name="T77" fmla="*/ 2 h 768"/>
                <a:gd name="T78" fmla="*/ 36 w 795"/>
                <a:gd name="T79" fmla="*/ 11 h 768"/>
                <a:gd name="T80" fmla="*/ 34 w 795"/>
                <a:gd name="T81" fmla="*/ 14 h 768"/>
                <a:gd name="T82" fmla="*/ 43 w 795"/>
                <a:gd name="T83" fmla="*/ 23 h 768"/>
                <a:gd name="T84" fmla="*/ 45 w 795"/>
                <a:gd name="T85" fmla="*/ 30 h 768"/>
                <a:gd name="T86" fmla="*/ 67 w 795"/>
                <a:gd name="T87" fmla="*/ 36 h 768"/>
                <a:gd name="T88" fmla="*/ 67 w 795"/>
                <a:gd name="T89" fmla="*/ 30 h 768"/>
                <a:gd name="T90" fmla="*/ 71 w 795"/>
                <a:gd name="T91" fmla="*/ 32 h 768"/>
                <a:gd name="T92" fmla="*/ 79 w 795"/>
                <a:gd name="T93" fmla="*/ 35 h 768"/>
                <a:gd name="T94" fmla="*/ 79 w 795"/>
                <a:gd name="T95" fmla="*/ 30 h 7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5"/>
                <a:gd name="T145" fmla="*/ 0 h 768"/>
                <a:gd name="T146" fmla="*/ 795 w 795"/>
                <a:gd name="T147" fmla="*/ 768 h 768"/>
                <a:gd name="connsiteX0" fmla="*/ 9132 w 10000"/>
                <a:gd name="connsiteY0" fmla="*/ 2817 h 10109"/>
                <a:gd name="connsiteX1" fmla="*/ 9132 w 10000"/>
                <a:gd name="connsiteY1" fmla="*/ 2817 h 10109"/>
                <a:gd name="connsiteX2" fmla="*/ 9560 w 10000"/>
                <a:gd name="connsiteY2" fmla="*/ 2817 h 10109"/>
                <a:gd name="connsiteX3" fmla="*/ 10000 w 10000"/>
                <a:gd name="connsiteY3" fmla="*/ 3234 h 10109"/>
                <a:gd name="connsiteX4" fmla="*/ 10000 w 10000"/>
                <a:gd name="connsiteY4" fmla="*/ 3664 h 10109"/>
                <a:gd name="connsiteX5" fmla="*/ 9560 w 10000"/>
                <a:gd name="connsiteY5" fmla="*/ 3664 h 10109"/>
                <a:gd name="connsiteX6" fmla="*/ 9346 w 10000"/>
                <a:gd name="connsiteY6" fmla="*/ 3859 h 10109"/>
                <a:gd name="connsiteX7" fmla="*/ 8918 w 10000"/>
                <a:gd name="connsiteY7" fmla="*/ 4692 h 10109"/>
                <a:gd name="connsiteX8" fmla="*/ 8692 w 10000"/>
                <a:gd name="connsiteY8" fmla="*/ 4914 h 10109"/>
                <a:gd name="connsiteX9" fmla="*/ 8478 w 10000"/>
                <a:gd name="connsiteY9" fmla="*/ 5317 h 10109"/>
                <a:gd name="connsiteX10" fmla="*/ 8478 w 10000"/>
                <a:gd name="connsiteY10" fmla="*/ 5539 h 10109"/>
                <a:gd name="connsiteX11" fmla="*/ 8264 w 10000"/>
                <a:gd name="connsiteY11" fmla="*/ 4914 h 10109"/>
                <a:gd name="connsiteX12" fmla="*/ 8264 w 10000"/>
                <a:gd name="connsiteY12" fmla="*/ 4692 h 10109"/>
                <a:gd name="connsiteX13" fmla="*/ 8038 w 10000"/>
                <a:gd name="connsiteY13" fmla="*/ 4914 h 10109"/>
                <a:gd name="connsiteX14" fmla="*/ 7824 w 10000"/>
                <a:gd name="connsiteY14" fmla="*/ 4914 h 10109"/>
                <a:gd name="connsiteX15" fmla="*/ 7824 w 10000"/>
                <a:gd name="connsiteY15" fmla="*/ 4692 h 10109"/>
                <a:gd name="connsiteX16" fmla="*/ 8264 w 10000"/>
                <a:gd name="connsiteY16" fmla="*/ 4289 h 10109"/>
                <a:gd name="connsiteX17" fmla="*/ 7396 w 10000"/>
                <a:gd name="connsiteY17" fmla="*/ 4289 h 10109"/>
                <a:gd name="connsiteX18" fmla="*/ 7396 w 10000"/>
                <a:gd name="connsiteY18" fmla="*/ 3859 h 10109"/>
                <a:gd name="connsiteX19" fmla="*/ 7170 w 10000"/>
                <a:gd name="connsiteY19" fmla="*/ 3859 h 10109"/>
                <a:gd name="connsiteX20" fmla="*/ 6956 w 10000"/>
                <a:gd name="connsiteY20" fmla="*/ 3859 h 10109"/>
                <a:gd name="connsiteX21" fmla="*/ 6956 w 10000"/>
                <a:gd name="connsiteY21" fmla="*/ 4067 h 10109"/>
                <a:gd name="connsiteX22" fmla="*/ 6742 w 10000"/>
                <a:gd name="connsiteY22" fmla="*/ 4484 h 10109"/>
                <a:gd name="connsiteX23" fmla="*/ 6956 w 10000"/>
                <a:gd name="connsiteY23" fmla="*/ 4484 h 10109"/>
                <a:gd name="connsiteX24" fmla="*/ 7170 w 10000"/>
                <a:gd name="connsiteY24" fmla="*/ 5539 h 10109"/>
                <a:gd name="connsiteX25" fmla="*/ 6956 w 10000"/>
                <a:gd name="connsiteY25" fmla="*/ 5539 h 10109"/>
                <a:gd name="connsiteX26" fmla="*/ 6956 w 10000"/>
                <a:gd name="connsiteY26" fmla="*/ 5317 h 10109"/>
                <a:gd name="connsiteX27" fmla="*/ 6516 w 10000"/>
                <a:gd name="connsiteY27" fmla="*/ 5539 h 10109"/>
                <a:gd name="connsiteX28" fmla="*/ 6302 w 10000"/>
                <a:gd name="connsiteY28" fmla="*/ 6164 h 10109"/>
                <a:gd name="connsiteX29" fmla="*/ 5874 w 10000"/>
                <a:gd name="connsiteY29" fmla="*/ 6359 h 10109"/>
                <a:gd name="connsiteX30" fmla="*/ 4780 w 10000"/>
                <a:gd name="connsiteY30" fmla="*/ 7192 h 10109"/>
                <a:gd name="connsiteX31" fmla="*/ 4780 w 10000"/>
                <a:gd name="connsiteY31" fmla="*/ 7414 h 10109"/>
                <a:gd name="connsiteX32" fmla="*/ 4566 w 10000"/>
                <a:gd name="connsiteY32" fmla="*/ 7414 h 10109"/>
                <a:gd name="connsiteX33" fmla="*/ 4352 w 10000"/>
                <a:gd name="connsiteY33" fmla="*/ 7609 h 10109"/>
                <a:gd name="connsiteX34" fmla="*/ 4126 w 10000"/>
                <a:gd name="connsiteY34" fmla="*/ 7609 h 10109"/>
                <a:gd name="connsiteX35" fmla="*/ 4126 w 10000"/>
                <a:gd name="connsiteY35" fmla="*/ 7804 h 10109"/>
                <a:gd name="connsiteX36" fmla="*/ 4126 w 10000"/>
                <a:gd name="connsiteY36" fmla="*/ 8429 h 10109"/>
                <a:gd name="connsiteX37" fmla="*/ 3912 w 10000"/>
                <a:gd name="connsiteY37" fmla="*/ 8859 h 10109"/>
                <a:gd name="connsiteX38" fmla="*/ 3912 w 10000"/>
                <a:gd name="connsiteY38" fmla="*/ 9484 h 10109"/>
                <a:gd name="connsiteX39" fmla="*/ 3698 w 10000"/>
                <a:gd name="connsiteY39" fmla="*/ 9679 h 10109"/>
                <a:gd name="connsiteX40" fmla="*/ 3484 w 10000"/>
                <a:gd name="connsiteY40" fmla="*/ 9914 h 10109"/>
                <a:gd name="connsiteX41" fmla="*/ 3258 w 10000"/>
                <a:gd name="connsiteY41" fmla="*/ 10109 h 10109"/>
                <a:gd name="connsiteX42" fmla="*/ 2830 w 10000"/>
                <a:gd name="connsiteY42" fmla="*/ 9914 h 10109"/>
                <a:gd name="connsiteX43" fmla="*/ 2176 w 10000"/>
                <a:gd name="connsiteY43" fmla="*/ 8039 h 10109"/>
                <a:gd name="connsiteX44" fmla="*/ 1736 w 10000"/>
                <a:gd name="connsiteY44" fmla="*/ 7414 h 10109"/>
                <a:gd name="connsiteX45" fmla="*/ 1522 w 10000"/>
                <a:gd name="connsiteY45" fmla="*/ 6164 h 10109"/>
                <a:gd name="connsiteX46" fmla="*/ 1522 w 10000"/>
                <a:gd name="connsiteY46" fmla="*/ 5317 h 10109"/>
                <a:gd name="connsiteX47" fmla="*/ 1308 w 10000"/>
                <a:gd name="connsiteY47" fmla="*/ 5734 h 10109"/>
                <a:gd name="connsiteX48" fmla="*/ 868 w 10000"/>
                <a:gd name="connsiteY48" fmla="*/ 5942 h 10109"/>
                <a:gd name="connsiteX49" fmla="*/ 214 w 10000"/>
                <a:gd name="connsiteY49" fmla="*/ 5317 h 10109"/>
                <a:gd name="connsiteX50" fmla="*/ 654 w 10000"/>
                <a:gd name="connsiteY50" fmla="*/ 5317 h 10109"/>
                <a:gd name="connsiteX51" fmla="*/ 654 w 10000"/>
                <a:gd name="connsiteY51" fmla="*/ 5109 h 10109"/>
                <a:gd name="connsiteX52" fmla="*/ 440 w 10000"/>
                <a:gd name="connsiteY52" fmla="*/ 5109 h 10109"/>
                <a:gd name="connsiteX53" fmla="*/ 0 w 10000"/>
                <a:gd name="connsiteY53" fmla="*/ 4914 h 10109"/>
                <a:gd name="connsiteX54" fmla="*/ 214 w 10000"/>
                <a:gd name="connsiteY54" fmla="*/ 4692 h 10109"/>
                <a:gd name="connsiteX55" fmla="*/ 868 w 10000"/>
                <a:gd name="connsiteY55" fmla="*/ 4692 h 10109"/>
                <a:gd name="connsiteX56" fmla="*/ 868 w 10000"/>
                <a:gd name="connsiteY56" fmla="*/ 4484 h 10109"/>
                <a:gd name="connsiteX57" fmla="*/ 868 w 10000"/>
                <a:gd name="connsiteY57" fmla="*/ 4067 h 10109"/>
                <a:gd name="connsiteX58" fmla="*/ 654 w 10000"/>
                <a:gd name="connsiteY58" fmla="*/ 4067 h 10109"/>
                <a:gd name="connsiteX59" fmla="*/ 654 w 10000"/>
                <a:gd name="connsiteY59" fmla="*/ 3859 h 10109"/>
                <a:gd name="connsiteX60" fmla="*/ 440 w 10000"/>
                <a:gd name="connsiteY60" fmla="*/ 3859 h 10109"/>
                <a:gd name="connsiteX61" fmla="*/ 440 w 10000"/>
                <a:gd name="connsiteY61" fmla="*/ 3442 h 10109"/>
                <a:gd name="connsiteX62" fmla="*/ 654 w 10000"/>
                <a:gd name="connsiteY62" fmla="*/ 3234 h 10109"/>
                <a:gd name="connsiteX63" fmla="*/ 868 w 10000"/>
                <a:gd name="connsiteY63" fmla="*/ 3442 h 10109"/>
                <a:gd name="connsiteX64" fmla="*/ 1308 w 10000"/>
                <a:gd name="connsiteY64" fmla="*/ 3234 h 10109"/>
                <a:gd name="connsiteX65" fmla="*/ 2390 w 10000"/>
                <a:gd name="connsiteY65" fmla="*/ 1984 h 10109"/>
                <a:gd name="connsiteX66" fmla="*/ 2176 w 10000"/>
                <a:gd name="connsiteY66" fmla="*/ 1789 h 10109"/>
                <a:gd name="connsiteX67" fmla="*/ 2390 w 10000"/>
                <a:gd name="connsiteY67" fmla="*/ 1789 h 10109"/>
                <a:gd name="connsiteX68" fmla="*/ 2390 w 10000"/>
                <a:gd name="connsiteY68" fmla="*/ 1567 h 10109"/>
                <a:gd name="connsiteX69" fmla="*/ 1962 w 10000"/>
                <a:gd name="connsiteY69" fmla="*/ 1359 h 10109"/>
                <a:gd name="connsiteX70" fmla="*/ 2176 w 10000"/>
                <a:gd name="connsiteY70" fmla="*/ 942 h 10109"/>
                <a:gd name="connsiteX71" fmla="*/ 1962 w 10000"/>
                <a:gd name="connsiteY71" fmla="*/ 734 h 10109"/>
                <a:gd name="connsiteX72" fmla="*/ 2176 w 10000"/>
                <a:gd name="connsiteY72" fmla="*/ 539 h 10109"/>
                <a:gd name="connsiteX73" fmla="*/ 2604 w 10000"/>
                <a:gd name="connsiteY73" fmla="*/ 734 h 10109"/>
                <a:gd name="connsiteX74" fmla="*/ 2850 w 10000"/>
                <a:gd name="connsiteY74" fmla="*/ 0 h 10109"/>
                <a:gd name="connsiteX75" fmla="*/ 3258 w 10000"/>
                <a:gd name="connsiteY75" fmla="*/ 317 h 10109"/>
                <a:gd name="connsiteX76" fmla="*/ 3912 w 10000"/>
                <a:gd name="connsiteY76" fmla="*/ 109 h 10109"/>
                <a:gd name="connsiteX77" fmla="*/ 4126 w 10000"/>
                <a:gd name="connsiteY77" fmla="*/ 317 h 10109"/>
                <a:gd name="connsiteX78" fmla="*/ 4126 w 10000"/>
                <a:gd name="connsiteY78" fmla="*/ 734 h 10109"/>
                <a:gd name="connsiteX79" fmla="*/ 3698 w 10000"/>
                <a:gd name="connsiteY79" fmla="*/ 1164 h 10109"/>
                <a:gd name="connsiteX80" fmla="*/ 3912 w 10000"/>
                <a:gd name="connsiteY80" fmla="*/ 1567 h 10109"/>
                <a:gd name="connsiteX81" fmla="*/ 3484 w 10000"/>
                <a:gd name="connsiteY81" fmla="*/ 1567 h 10109"/>
                <a:gd name="connsiteX82" fmla="*/ 3698 w 10000"/>
                <a:gd name="connsiteY82" fmla="*/ 2192 h 10109"/>
                <a:gd name="connsiteX83" fmla="*/ 4352 w 10000"/>
                <a:gd name="connsiteY83" fmla="*/ 2414 h 10109"/>
                <a:gd name="connsiteX84" fmla="*/ 4126 w 10000"/>
                <a:gd name="connsiteY84" fmla="*/ 3039 h 10109"/>
                <a:gd name="connsiteX85" fmla="*/ 4566 w 10000"/>
                <a:gd name="connsiteY85" fmla="*/ 3234 h 10109"/>
                <a:gd name="connsiteX86" fmla="*/ 6516 w 10000"/>
                <a:gd name="connsiteY86" fmla="*/ 3859 h 10109"/>
                <a:gd name="connsiteX87" fmla="*/ 6742 w 10000"/>
                <a:gd name="connsiteY87" fmla="*/ 3859 h 10109"/>
                <a:gd name="connsiteX88" fmla="*/ 6742 w 10000"/>
                <a:gd name="connsiteY88" fmla="*/ 3664 h 10109"/>
                <a:gd name="connsiteX89" fmla="*/ 6742 w 10000"/>
                <a:gd name="connsiteY89" fmla="*/ 3234 h 10109"/>
                <a:gd name="connsiteX90" fmla="*/ 6956 w 10000"/>
                <a:gd name="connsiteY90" fmla="*/ 3234 h 10109"/>
                <a:gd name="connsiteX91" fmla="*/ 7170 w 10000"/>
                <a:gd name="connsiteY91" fmla="*/ 3442 h 10109"/>
                <a:gd name="connsiteX92" fmla="*/ 7170 w 10000"/>
                <a:gd name="connsiteY92" fmla="*/ 3664 h 10109"/>
                <a:gd name="connsiteX93" fmla="*/ 8038 w 10000"/>
                <a:gd name="connsiteY93" fmla="*/ 3664 h 10109"/>
                <a:gd name="connsiteX94" fmla="*/ 8264 w 10000"/>
                <a:gd name="connsiteY94" fmla="*/ 3664 h 10109"/>
                <a:gd name="connsiteX95" fmla="*/ 8038 w 10000"/>
                <a:gd name="connsiteY95" fmla="*/ 3234 h 10109"/>
                <a:gd name="connsiteX96" fmla="*/ 9132 w 10000"/>
                <a:gd name="connsiteY96" fmla="*/ 2817 h 10109"/>
                <a:gd name="connsiteX0" fmla="*/ 9132 w 10000"/>
                <a:gd name="connsiteY0" fmla="*/ 3119 h 10411"/>
                <a:gd name="connsiteX1" fmla="*/ 9132 w 10000"/>
                <a:gd name="connsiteY1" fmla="*/ 3119 h 10411"/>
                <a:gd name="connsiteX2" fmla="*/ 9560 w 10000"/>
                <a:gd name="connsiteY2" fmla="*/ 3119 h 10411"/>
                <a:gd name="connsiteX3" fmla="*/ 10000 w 10000"/>
                <a:gd name="connsiteY3" fmla="*/ 3536 h 10411"/>
                <a:gd name="connsiteX4" fmla="*/ 10000 w 10000"/>
                <a:gd name="connsiteY4" fmla="*/ 3966 h 10411"/>
                <a:gd name="connsiteX5" fmla="*/ 9560 w 10000"/>
                <a:gd name="connsiteY5" fmla="*/ 3966 h 10411"/>
                <a:gd name="connsiteX6" fmla="*/ 9346 w 10000"/>
                <a:gd name="connsiteY6" fmla="*/ 4161 h 10411"/>
                <a:gd name="connsiteX7" fmla="*/ 8918 w 10000"/>
                <a:gd name="connsiteY7" fmla="*/ 4994 h 10411"/>
                <a:gd name="connsiteX8" fmla="*/ 8692 w 10000"/>
                <a:gd name="connsiteY8" fmla="*/ 5216 h 10411"/>
                <a:gd name="connsiteX9" fmla="*/ 8478 w 10000"/>
                <a:gd name="connsiteY9" fmla="*/ 5619 h 10411"/>
                <a:gd name="connsiteX10" fmla="*/ 8478 w 10000"/>
                <a:gd name="connsiteY10" fmla="*/ 5841 h 10411"/>
                <a:gd name="connsiteX11" fmla="*/ 8264 w 10000"/>
                <a:gd name="connsiteY11" fmla="*/ 5216 h 10411"/>
                <a:gd name="connsiteX12" fmla="*/ 8264 w 10000"/>
                <a:gd name="connsiteY12" fmla="*/ 4994 h 10411"/>
                <a:gd name="connsiteX13" fmla="*/ 8038 w 10000"/>
                <a:gd name="connsiteY13" fmla="*/ 5216 h 10411"/>
                <a:gd name="connsiteX14" fmla="*/ 7824 w 10000"/>
                <a:gd name="connsiteY14" fmla="*/ 5216 h 10411"/>
                <a:gd name="connsiteX15" fmla="*/ 7824 w 10000"/>
                <a:gd name="connsiteY15" fmla="*/ 4994 h 10411"/>
                <a:gd name="connsiteX16" fmla="*/ 8264 w 10000"/>
                <a:gd name="connsiteY16" fmla="*/ 4591 h 10411"/>
                <a:gd name="connsiteX17" fmla="*/ 7396 w 10000"/>
                <a:gd name="connsiteY17" fmla="*/ 4591 h 10411"/>
                <a:gd name="connsiteX18" fmla="*/ 7396 w 10000"/>
                <a:gd name="connsiteY18" fmla="*/ 4161 h 10411"/>
                <a:gd name="connsiteX19" fmla="*/ 7170 w 10000"/>
                <a:gd name="connsiteY19" fmla="*/ 4161 h 10411"/>
                <a:gd name="connsiteX20" fmla="*/ 6956 w 10000"/>
                <a:gd name="connsiteY20" fmla="*/ 4161 h 10411"/>
                <a:gd name="connsiteX21" fmla="*/ 6956 w 10000"/>
                <a:gd name="connsiteY21" fmla="*/ 4369 h 10411"/>
                <a:gd name="connsiteX22" fmla="*/ 6742 w 10000"/>
                <a:gd name="connsiteY22" fmla="*/ 4786 h 10411"/>
                <a:gd name="connsiteX23" fmla="*/ 6956 w 10000"/>
                <a:gd name="connsiteY23" fmla="*/ 4786 h 10411"/>
                <a:gd name="connsiteX24" fmla="*/ 7170 w 10000"/>
                <a:gd name="connsiteY24" fmla="*/ 5841 h 10411"/>
                <a:gd name="connsiteX25" fmla="*/ 6956 w 10000"/>
                <a:gd name="connsiteY25" fmla="*/ 5841 h 10411"/>
                <a:gd name="connsiteX26" fmla="*/ 6956 w 10000"/>
                <a:gd name="connsiteY26" fmla="*/ 5619 h 10411"/>
                <a:gd name="connsiteX27" fmla="*/ 6516 w 10000"/>
                <a:gd name="connsiteY27" fmla="*/ 5841 h 10411"/>
                <a:gd name="connsiteX28" fmla="*/ 6302 w 10000"/>
                <a:gd name="connsiteY28" fmla="*/ 6466 h 10411"/>
                <a:gd name="connsiteX29" fmla="*/ 5874 w 10000"/>
                <a:gd name="connsiteY29" fmla="*/ 6661 h 10411"/>
                <a:gd name="connsiteX30" fmla="*/ 4780 w 10000"/>
                <a:gd name="connsiteY30" fmla="*/ 7494 h 10411"/>
                <a:gd name="connsiteX31" fmla="*/ 4780 w 10000"/>
                <a:gd name="connsiteY31" fmla="*/ 7716 h 10411"/>
                <a:gd name="connsiteX32" fmla="*/ 4566 w 10000"/>
                <a:gd name="connsiteY32" fmla="*/ 7716 h 10411"/>
                <a:gd name="connsiteX33" fmla="*/ 4352 w 10000"/>
                <a:gd name="connsiteY33" fmla="*/ 7911 h 10411"/>
                <a:gd name="connsiteX34" fmla="*/ 4126 w 10000"/>
                <a:gd name="connsiteY34" fmla="*/ 7911 h 10411"/>
                <a:gd name="connsiteX35" fmla="*/ 4126 w 10000"/>
                <a:gd name="connsiteY35" fmla="*/ 8106 h 10411"/>
                <a:gd name="connsiteX36" fmla="*/ 4126 w 10000"/>
                <a:gd name="connsiteY36" fmla="*/ 8731 h 10411"/>
                <a:gd name="connsiteX37" fmla="*/ 3912 w 10000"/>
                <a:gd name="connsiteY37" fmla="*/ 9161 h 10411"/>
                <a:gd name="connsiteX38" fmla="*/ 3912 w 10000"/>
                <a:gd name="connsiteY38" fmla="*/ 9786 h 10411"/>
                <a:gd name="connsiteX39" fmla="*/ 3698 w 10000"/>
                <a:gd name="connsiteY39" fmla="*/ 9981 h 10411"/>
                <a:gd name="connsiteX40" fmla="*/ 3484 w 10000"/>
                <a:gd name="connsiteY40" fmla="*/ 10216 h 10411"/>
                <a:gd name="connsiteX41" fmla="*/ 3258 w 10000"/>
                <a:gd name="connsiteY41" fmla="*/ 10411 h 10411"/>
                <a:gd name="connsiteX42" fmla="*/ 2830 w 10000"/>
                <a:gd name="connsiteY42" fmla="*/ 10216 h 10411"/>
                <a:gd name="connsiteX43" fmla="*/ 2176 w 10000"/>
                <a:gd name="connsiteY43" fmla="*/ 8341 h 10411"/>
                <a:gd name="connsiteX44" fmla="*/ 1736 w 10000"/>
                <a:gd name="connsiteY44" fmla="*/ 7716 h 10411"/>
                <a:gd name="connsiteX45" fmla="*/ 1522 w 10000"/>
                <a:gd name="connsiteY45" fmla="*/ 6466 h 10411"/>
                <a:gd name="connsiteX46" fmla="*/ 1522 w 10000"/>
                <a:gd name="connsiteY46" fmla="*/ 5619 h 10411"/>
                <a:gd name="connsiteX47" fmla="*/ 1308 w 10000"/>
                <a:gd name="connsiteY47" fmla="*/ 6036 h 10411"/>
                <a:gd name="connsiteX48" fmla="*/ 868 w 10000"/>
                <a:gd name="connsiteY48" fmla="*/ 6244 h 10411"/>
                <a:gd name="connsiteX49" fmla="*/ 214 w 10000"/>
                <a:gd name="connsiteY49" fmla="*/ 5619 h 10411"/>
                <a:gd name="connsiteX50" fmla="*/ 654 w 10000"/>
                <a:gd name="connsiteY50" fmla="*/ 5619 h 10411"/>
                <a:gd name="connsiteX51" fmla="*/ 654 w 10000"/>
                <a:gd name="connsiteY51" fmla="*/ 5411 h 10411"/>
                <a:gd name="connsiteX52" fmla="*/ 440 w 10000"/>
                <a:gd name="connsiteY52" fmla="*/ 5411 h 10411"/>
                <a:gd name="connsiteX53" fmla="*/ 0 w 10000"/>
                <a:gd name="connsiteY53" fmla="*/ 5216 h 10411"/>
                <a:gd name="connsiteX54" fmla="*/ 214 w 10000"/>
                <a:gd name="connsiteY54" fmla="*/ 4994 h 10411"/>
                <a:gd name="connsiteX55" fmla="*/ 868 w 10000"/>
                <a:gd name="connsiteY55" fmla="*/ 4994 h 10411"/>
                <a:gd name="connsiteX56" fmla="*/ 868 w 10000"/>
                <a:gd name="connsiteY56" fmla="*/ 4786 h 10411"/>
                <a:gd name="connsiteX57" fmla="*/ 868 w 10000"/>
                <a:gd name="connsiteY57" fmla="*/ 4369 h 10411"/>
                <a:gd name="connsiteX58" fmla="*/ 654 w 10000"/>
                <a:gd name="connsiteY58" fmla="*/ 4369 h 10411"/>
                <a:gd name="connsiteX59" fmla="*/ 654 w 10000"/>
                <a:gd name="connsiteY59" fmla="*/ 4161 h 10411"/>
                <a:gd name="connsiteX60" fmla="*/ 440 w 10000"/>
                <a:gd name="connsiteY60" fmla="*/ 4161 h 10411"/>
                <a:gd name="connsiteX61" fmla="*/ 440 w 10000"/>
                <a:gd name="connsiteY61" fmla="*/ 3744 h 10411"/>
                <a:gd name="connsiteX62" fmla="*/ 654 w 10000"/>
                <a:gd name="connsiteY62" fmla="*/ 3536 h 10411"/>
                <a:gd name="connsiteX63" fmla="*/ 868 w 10000"/>
                <a:gd name="connsiteY63" fmla="*/ 3744 h 10411"/>
                <a:gd name="connsiteX64" fmla="*/ 1308 w 10000"/>
                <a:gd name="connsiteY64" fmla="*/ 3536 h 10411"/>
                <a:gd name="connsiteX65" fmla="*/ 2390 w 10000"/>
                <a:gd name="connsiteY65" fmla="*/ 2286 h 10411"/>
                <a:gd name="connsiteX66" fmla="*/ 2176 w 10000"/>
                <a:gd name="connsiteY66" fmla="*/ 2091 h 10411"/>
                <a:gd name="connsiteX67" fmla="*/ 2390 w 10000"/>
                <a:gd name="connsiteY67" fmla="*/ 2091 h 10411"/>
                <a:gd name="connsiteX68" fmla="*/ 2390 w 10000"/>
                <a:gd name="connsiteY68" fmla="*/ 1869 h 10411"/>
                <a:gd name="connsiteX69" fmla="*/ 1962 w 10000"/>
                <a:gd name="connsiteY69" fmla="*/ 1661 h 10411"/>
                <a:gd name="connsiteX70" fmla="*/ 2176 w 10000"/>
                <a:gd name="connsiteY70" fmla="*/ 1244 h 10411"/>
                <a:gd name="connsiteX71" fmla="*/ 1962 w 10000"/>
                <a:gd name="connsiteY71" fmla="*/ 1036 h 10411"/>
                <a:gd name="connsiteX72" fmla="*/ 2176 w 10000"/>
                <a:gd name="connsiteY72" fmla="*/ 841 h 10411"/>
                <a:gd name="connsiteX73" fmla="*/ 2293 w 10000"/>
                <a:gd name="connsiteY73" fmla="*/ 0 h 10411"/>
                <a:gd name="connsiteX74" fmla="*/ 2850 w 10000"/>
                <a:gd name="connsiteY74" fmla="*/ 302 h 10411"/>
                <a:gd name="connsiteX75" fmla="*/ 3258 w 10000"/>
                <a:gd name="connsiteY75" fmla="*/ 619 h 10411"/>
                <a:gd name="connsiteX76" fmla="*/ 3912 w 10000"/>
                <a:gd name="connsiteY76" fmla="*/ 411 h 10411"/>
                <a:gd name="connsiteX77" fmla="*/ 4126 w 10000"/>
                <a:gd name="connsiteY77" fmla="*/ 619 h 10411"/>
                <a:gd name="connsiteX78" fmla="*/ 4126 w 10000"/>
                <a:gd name="connsiteY78" fmla="*/ 1036 h 10411"/>
                <a:gd name="connsiteX79" fmla="*/ 3698 w 10000"/>
                <a:gd name="connsiteY79" fmla="*/ 1466 h 10411"/>
                <a:gd name="connsiteX80" fmla="*/ 3912 w 10000"/>
                <a:gd name="connsiteY80" fmla="*/ 1869 h 10411"/>
                <a:gd name="connsiteX81" fmla="*/ 3484 w 10000"/>
                <a:gd name="connsiteY81" fmla="*/ 1869 h 10411"/>
                <a:gd name="connsiteX82" fmla="*/ 3698 w 10000"/>
                <a:gd name="connsiteY82" fmla="*/ 2494 h 10411"/>
                <a:gd name="connsiteX83" fmla="*/ 4352 w 10000"/>
                <a:gd name="connsiteY83" fmla="*/ 2716 h 10411"/>
                <a:gd name="connsiteX84" fmla="*/ 4126 w 10000"/>
                <a:gd name="connsiteY84" fmla="*/ 3341 h 10411"/>
                <a:gd name="connsiteX85" fmla="*/ 4566 w 10000"/>
                <a:gd name="connsiteY85" fmla="*/ 3536 h 10411"/>
                <a:gd name="connsiteX86" fmla="*/ 6516 w 10000"/>
                <a:gd name="connsiteY86" fmla="*/ 4161 h 10411"/>
                <a:gd name="connsiteX87" fmla="*/ 6742 w 10000"/>
                <a:gd name="connsiteY87" fmla="*/ 4161 h 10411"/>
                <a:gd name="connsiteX88" fmla="*/ 6742 w 10000"/>
                <a:gd name="connsiteY88" fmla="*/ 3966 h 10411"/>
                <a:gd name="connsiteX89" fmla="*/ 6742 w 10000"/>
                <a:gd name="connsiteY89" fmla="*/ 3536 h 10411"/>
                <a:gd name="connsiteX90" fmla="*/ 6956 w 10000"/>
                <a:gd name="connsiteY90" fmla="*/ 3536 h 10411"/>
                <a:gd name="connsiteX91" fmla="*/ 7170 w 10000"/>
                <a:gd name="connsiteY91" fmla="*/ 3744 h 10411"/>
                <a:gd name="connsiteX92" fmla="*/ 7170 w 10000"/>
                <a:gd name="connsiteY92" fmla="*/ 3966 h 10411"/>
                <a:gd name="connsiteX93" fmla="*/ 8038 w 10000"/>
                <a:gd name="connsiteY93" fmla="*/ 3966 h 10411"/>
                <a:gd name="connsiteX94" fmla="*/ 8264 w 10000"/>
                <a:gd name="connsiteY94" fmla="*/ 3966 h 10411"/>
                <a:gd name="connsiteX95" fmla="*/ 8038 w 10000"/>
                <a:gd name="connsiteY95" fmla="*/ 3536 h 10411"/>
                <a:gd name="connsiteX96" fmla="*/ 9132 w 10000"/>
                <a:gd name="connsiteY96" fmla="*/ 3119 h 10411"/>
                <a:gd name="connsiteX0" fmla="*/ 9132 w 10000"/>
                <a:gd name="connsiteY0" fmla="*/ 3119 h 10411"/>
                <a:gd name="connsiteX1" fmla="*/ 9132 w 10000"/>
                <a:gd name="connsiteY1" fmla="*/ 3119 h 10411"/>
                <a:gd name="connsiteX2" fmla="*/ 9560 w 10000"/>
                <a:gd name="connsiteY2" fmla="*/ 3119 h 10411"/>
                <a:gd name="connsiteX3" fmla="*/ 10000 w 10000"/>
                <a:gd name="connsiteY3" fmla="*/ 3536 h 10411"/>
                <a:gd name="connsiteX4" fmla="*/ 10000 w 10000"/>
                <a:gd name="connsiteY4" fmla="*/ 3966 h 10411"/>
                <a:gd name="connsiteX5" fmla="*/ 9560 w 10000"/>
                <a:gd name="connsiteY5" fmla="*/ 3966 h 10411"/>
                <a:gd name="connsiteX6" fmla="*/ 9346 w 10000"/>
                <a:gd name="connsiteY6" fmla="*/ 4161 h 10411"/>
                <a:gd name="connsiteX7" fmla="*/ 8918 w 10000"/>
                <a:gd name="connsiteY7" fmla="*/ 4994 h 10411"/>
                <a:gd name="connsiteX8" fmla="*/ 8692 w 10000"/>
                <a:gd name="connsiteY8" fmla="*/ 5216 h 10411"/>
                <a:gd name="connsiteX9" fmla="*/ 8478 w 10000"/>
                <a:gd name="connsiteY9" fmla="*/ 5619 h 10411"/>
                <a:gd name="connsiteX10" fmla="*/ 8478 w 10000"/>
                <a:gd name="connsiteY10" fmla="*/ 5841 h 10411"/>
                <a:gd name="connsiteX11" fmla="*/ 8264 w 10000"/>
                <a:gd name="connsiteY11" fmla="*/ 5216 h 10411"/>
                <a:gd name="connsiteX12" fmla="*/ 8264 w 10000"/>
                <a:gd name="connsiteY12" fmla="*/ 4994 h 10411"/>
                <a:gd name="connsiteX13" fmla="*/ 8038 w 10000"/>
                <a:gd name="connsiteY13" fmla="*/ 5216 h 10411"/>
                <a:gd name="connsiteX14" fmla="*/ 7824 w 10000"/>
                <a:gd name="connsiteY14" fmla="*/ 5216 h 10411"/>
                <a:gd name="connsiteX15" fmla="*/ 7824 w 10000"/>
                <a:gd name="connsiteY15" fmla="*/ 4994 h 10411"/>
                <a:gd name="connsiteX16" fmla="*/ 8264 w 10000"/>
                <a:gd name="connsiteY16" fmla="*/ 4591 h 10411"/>
                <a:gd name="connsiteX17" fmla="*/ 7396 w 10000"/>
                <a:gd name="connsiteY17" fmla="*/ 4591 h 10411"/>
                <a:gd name="connsiteX18" fmla="*/ 7396 w 10000"/>
                <a:gd name="connsiteY18" fmla="*/ 4161 h 10411"/>
                <a:gd name="connsiteX19" fmla="*/ 7170 w 10000"/>
                <a:gd name="connsiteY19" fmla="*/ 4161 h 10411"/>
                <a:gd name="connsiteX20" fmla="*/ 6956 w 10000"/>
                <a:gd name="connsiteY20" fmla="*/ 4161 h 10411"/>
                <a:gd name="connsiteX21" fmla="*/ 6956 w 10000"/>
                <a:gd name="connsiteY21" fmla="*/ 4369 h 10411"/>
                <a:gd name="connsiteX22" fmla="*/ 6742 w 10000"/>
                <a:gd name="connsiteY22" fmla="*/ 4786 h 10411"/>
                <a:gd name="connsiteX23" fmla="*/ 6956 w 10000"/>
                <a:gd name="connsiteY23" fmla="*/ 4786 h 10411"/>
                <a:gd name="connsiteX24" fmla="*/ 7170 w 10000"/>
                <a:gd name="connsiteY24" fmla="*/ 5841 h 10411"/>
                <a:gd name="connsiteX25" fmla="*/ 6956 w 10000"/>
                <a:gd name="connsiteY25" fmla="*/ 5841 h 10411"/>
                <a:gd name="connsiteX26" fmla="*/ 6956 w 10000"/>
                <a:gd name="connsiteY26" fmla="*/ 5619 h 10411"/>
                <a:gd name="connsiteX27" fmla="*/ 6516 w 10000"/>
                <a:gd name="connsiteY27" fmla="*/ 5841 h 10411"/>
                <a:gd name="connsiteX28" fmla="*/ 6302 w 10000"/>
                <a:gd name="connsiteY28" fmla="*/ 6466 h 10411"/>
                <a:gd name="connsiteX29" fmla="*/ 5874 w 10000"/>
                <a:gd name="connsiteY29" fmla="*/ 6661 h 10411"/>
                <a:gd name="connsiteX30" fmla="*/ 4780 w 10000"/>
                <a:gd name="connsiteY30" fmla="*/ 7494 h 10411"/>
                <a:gd name="connsiteX31" fmla="*/ 4780 w 10000"/>
                <a:gd name="connsiteY31" fmla="*/ 7716 h 10411"/>
                <a:gd name="connsiteX32" fmla="*/ 4566 w 10000"/>
                <a:gd name="connsiteY32" fmla="*/ 7716 h 10411"/>
                <a:gd name="connsiteX33" fmla="*/ 4352 w 10000"/>
                <a:gd name="connsiteY33" fmla="*/ 7911 h 10411"/>
                <a:gd name="connsiteX34" fmla="*/ 4126 w 10000"/>
                <a:gd name="connsiteY34" fmla="*/ 7911 h 10411"/>
                <a:gd name="connsiteX35" fmla="*/ 4126 w 10000"/>
                <a:gd name="connsiteY35" fmla="*/ 8106 h 10411"/>
                <a:gd name="connsiteX36" fmla="*/ 4126 w 10000"/>
                <a:gd name="connsiteY36" fmla="*/ 8731 h 10411"/>
                <a:gd name="connsiteX37" fmla="*/ 3912 w 10000"/>
                <a:gd name="connsiteY37" fmla="*/ 9161 h 10411"/>
                <a:gd name="connsiteX38" fmla="*/ 3912 w 10000"/>
                <a:gd name="connsiteY38" fmla="*/ 9786 h 10411"/>
                <a:gd name="connsiteX39" fmla="*/ 3698 w 10000"/>
                <a:gd name="connsiteY39" fmla="*/ 9981 h 10411"/>
                <a:gd name="connsiteX40" fmla="*/ 3484 w 10000"/>
                <a:gd name="connsiteY40" fmla="*/ 10216 h 10411"/>
                <a:gd name="connsiteX41" fmla="*/ 3258 w 10000"/>
                <a:gd name="connsiteY41" fmla="*/ 10411 h 10411"/>
                <a:gd name="connsiteX42" fmla="*/ 2830 w 10000"/>
                <a:gd name="connsiteY42" fmla="*/ 10216 h 10411"/>
                <a:gd name="connsiteX43" fmla="*/ 2176 w 10000"/>
                <a:gd name="connsiteY43" fmla="*/ 8341 h 10411"/>
                <a:gd name="connsiteX44" fmla="*/ 1736 w 10000"/>
                <a:gd name="connsiteY44" fmla="*/ 7716 h 10411"/>
                <a:gd name="connsiteX45" fmla="*/ 1522 w 10000"/>
                <a:gd name="connsiteY45" fmla="*/ 6466 h 10411"/>
                <a:gd name="connsiteX46" fmla="*/ 1522 w 10000"/>
                <a:gd name="connsiteY46" fmla="*/ 5619 h 10411"/>
                <a:gd name="connsiteX47" fmla="*/ 1308 w 10000"/>
                <a:gd name="connsiteY47" fmla="*/ 6036 h 10411"/>
                <a:gd name="connsiteX48" fmla="*/ 868 w 10000"/>
                <a:gd name="connsiteY48" fmla="*/ 6244 h 10411"/>
                <a:gd name="connsiteX49" fmla="*/ 214 w 10000"/>
                <a:gd name="connsiteY49" fmla="*/ 5619 h 10411"/>
                <a:gd name="connsiteX50" fmla="*/ 654 w 10000"/>
                <a:gd name="connsiteY50" fmla="*/ 5619 h 10411"/>
                <a:gd name="connsiteX51" fmla="*/ 654 w 10000"/>
                <a:gd name="connsiteY51" fmla="*/ 5411 h 10411"/>
                <a:gd name="connsiteX52" fmla="*/ 440 w 10000"/>
                <a:gd name="connsiteY52" fmla="*/ 5411 h 10411"/>
                <a:gd name="connsiteX53" fmla="*/ 0 w 10000"/>
                <a:gd name="connsiteY53" fmla="*/ 5216 h 10411"/>
                <a:gd name="connsiteX54" fmla="*/ 214 w 10000"/>
                <a:gd name="connsiteY54" fmla="*/ 4994 h 10411"/>
                <a:gd name="connsiteX55" fmla="*/ 868 w 10000"/>
                <a:gd name="connsiteY55" fmla="*/ 4994 h 10411"/>
                <a:gd name="connsiteX56" fmla="*/ 868 w 10000"/>
                <a:gd name="connsiteY56" fmla="*/ 4786 h 10411"/>
                <a:gd name="connsiteX57" fmla="*/ 868 w 10000"/>
                <a:gd name="connsiteY57" fmla="*/ 4369 h 10411"/>
                <a:gd name="connsiteX58" fmla="*/ 654 w 10000"/>
                <a:gd name="connsiteY58" fmla="*/ 4369 h 10411"/>
                <a:gd name="connsiteX59" fmla="*/ 654 w 10000"/>
                <a:gd name="connsiteY59" fmla="*/ 4161 h 10411"/>
                <a:gd name="connsiteX60" fmla="*/ 440 w 10000"/>
                <a:gd name="connsiteY60" fmla="*/ 4161 h 10411"/>
                <a:gd name="connsiteX61" fmla="*/ 440 w 10000"/>
                <a:gd name="connsiteY61" fmla="*/ 3744 h 10411"/>
                <a:gd name="connsiteX62" fmla="*/ 654 w 10000"/>
                <a:gd name="connsiteY62" fmla="*/ 3536 h 10411"/>
                <a:gd name="connsiteX63" fmla="*/ 868 w 10000"/>
                <a:gd name="connsiteY63" fmla="*/ 3744 h 10411"/>
                <a:gd name="connsiteX64" fmla="*/ 1308 w 10000"/>
                <a:gd name="connsiteY64" fmla="*/ 3536 h 10411"/>
                <a:gd name="connsiteX65" fmla="*/ 2390 w 10000"/>
                <a:gd name="connsiteY65" fmla="*/ 2286 h 10411"/>
                <a:gd name="connsiteX66" fmla="*/ 2176 w 10000"/>
                <a:gd name="connsiteY66" fmla="*/ 2091 h 10411"/>
                <a:gd name="connsiteX67" fmla="*/ 2390 w 10000"/>
                <a:gd name="connsiteY67" fmla="*/ 2091 h 10411"/>
                <a:gd name="connsiteX68" fmla="*/ 2390 w 10000"/>
                <a:gd name="connsiteY68" fmla="*/ 1869 h 10411"/>
                <a:gd name="connsiteX69" fmla="*/ 1962 w 10000"/>
                <a:gd name="connsiteY69" fmla="*/ 1661 h 10411"/>
                <a:gd name="connsiteX70" fmla="*/ 2176 w 10000"/>
                <a:gd name="connsiteY70" fmla="*/ 1244 h 10411"/>
                <a:gd name="connsiteX71" fmla="*/ 1962 w 10000"/>
                <a:gd name="connsiteY71" fmla="*/ 1036 h 10411"/>
                <a:gd name="connsiteX72" fmla="*/ 2176 w 10000"/>
                <a:gd name="connsiteY72" fmla="*/ 634 h 10411"/>
                <a:gd name="connsiteX73" fmla="*/ 2293 w 10000"/>
                <a:gd name="connsiteY73" fmla="*/ 0 h 10411"/>
                <a:gd name="connsiteX74" fmla="*/ 2850 w 10000"/>
                <a:gd name="connsiteY74" fmla="*/ 302 h 10411"/>
                <a:gd name="connsiteX75" fmla="*/ 3258 w 10000"/>
                <a:gd name="connsiteY75" fmla="*/ 619 h 10411"/>
                <a:gd name="connsiteX76" fmla="*/ 3912 w 10000"/>
                <a:gd name="connsiteY76" fmla="*/ 411 h 10411"/>
                <a:gd name="connsiteX77" fmla="*/ 4126 w 10000"/>
                <a:gd name="connsiteY77" fmla="*/ 619 h 10411"/>
                <a:gd name="connsiteX78" fmla="*/ 4126 w 10000"/>
                <a:gd name="connsiteY78" fmla="*/ 1036 h 10411"/>
                <a:gd name="connsiteX79" fmla="*/ 3698 w 10000"/>
                <a:gd name="connsiteY79" fmla="*/ 1466 h 10411"/>
                <a:gd name="connsiteX80" fmla="*/ 3912 w 10000"/>
                <a:gd name="connsiteY80" fmla="*/ 1869 h 10411"/>
                <a:gd name="connsiteX81" fmla="*/ 3484 w 10000"/>
                <a:gd name="connsiteY81" fmla="*/ 1869 h 10411"/>
                <a:gd name="connsiteX82" fmla="*/ 3698 w 10000"/>
                <a:gd name="connsiteY82" fmla="*/ 2494 h 10411"/>
                <a:gd name="connsiteX83" fmla="*/ 4352 w 10000"/>
                <a:gd name="connsiteY83" fmla="*/ 2716 h 10411"/>
                <a:gd name="connsiteX84" fmla="*/ 4126 w 10000"/>
                <a:gd name="connsiteY84" fmla="*/ 3341 h 10411"/>
                <a:gd name="connsiteX85" fmla="*/ 4566 w 10000"/>
                <a:gd name="connsiteY85" fmla="*/ 3536 h 10411"/>
                <a:gd name="connsiteX86" fmla="*/ 6516 w 10000"/>
                <a:gd name="connsiteY86" fmla="*/ 4161 h 10411"/>
                <a:gd name="connsiteX87" fmla="*/ 6742 w 10000"/>
                <a:gd name="connsiteY87" fmla="*/ 4161 h 10411"/>
                <a:gd name="connsiteX88" fmla="*/ 6742 w 10000"/>
                <a:gd name="connsiteY88" fmla="*/ 3966 h 10411"/>
                <a:gd name="connsiteX89" fmla="*/ 6742 w 10000"/>
                <a:gd name="connsiteY89" fmla="*/ 3536 h 10411"/>
                <a:gd name="connsiteX90" fmla="*/ 6956 w 10000"/>
                <a:gd name="connsiteY90" fmla="*/ 3536 h 10411"/>
                <a:gd name="connsiteX91" fmla="*/ 7170 w 10000"/>
                <a:gd name="connsiteY91" fmla="*/ 3744 h 10411"/>
                <a:gd name="connsiteX92" fmla="*/ 7170 w 10000"/>
                <a:gd name="connsiteY92" fmla="*/ 3966 h 10411"/>
                <a:gd name="connsiteX93" fmla="*/ 8038 w 10000"/>
                <a:gd name="connsiteY93" fmla="*/ 3966 h 10411"/>
                <a:gd name="connsiteX94" fmla="*/ 8264 w 10000"/>
                <a:gd name="connsiteY94" fmla="*/ 3966 h 10411"/>
                <a:gd name="connsiteX95" fmla="*/ 8038 w 10000"/>
                <a:gd name="connsiteY95" fmla="*/ 3536 h 10411"/>
                <a:gd name="connsiteX96" fmla="*/ 9132 w 10000"/>
                <a:gd name="connsiteY96" fmla="*/ 3119 h 10411"/>
                <a:gd name="connsiteX0" fmla="*/ 9132 w 10000"/>
                <a:gd name="connsiteY0" fmla="*/ 3119 h 10411"/>
                <a:gd name="connsiteX1" fmla="*/ 9132 w 10000"/>
                <a:gd name="connsiteY1" fmla="*/ 3119 h 10411"/>
                <a:gd name="connsiteX2" fmla="*/ 9560 w 10000"/>
                <a:gd name="connsiteY2" fmla="*/ 3119 h 10411"/>
                <a:gd name="connsiteX3" fmla="*/ 10000 w 10000"/>
                <a:gd name="connsiteY3" fmla="*/ 3536 h 10411"/>
                <a:gd name="connsiteX4" fmla="*/ 10000 w 10000"/>
                <a:gd name="connsiteY4" fmla="*/ 3966 h 10411"/>
                <a:gd name="connsiteX5" fmla="*/ 9560 w 10000"/>
                <a:gd name="connsiteY5" fmla="*/ 3966 h 10411"/>
                <a:gd name="connsiteX6" fmla="*/ 9346 w 10000"/>
                <a:gd name="connsiteY6" fmla="*/ 4161 h 10411"/>
                <a:gd name="connsiteX7" fmla="*/ 8918 w 10000"/>
                <a:gd name="connsiteY7" fmla="*/ 4994 h 10411"/>
                <a:gd name="connsiteX8" fmla="*/ 8692 w 10000"/>
                <a:gd name="connsiteY8" fmla="*/ 5216 h 10411"/>
                <a:gd name="connsiteX9" fmla="*/ 8478 w 10000"/>
                <a:gd name="connsiteY9" fmla="*/ 5619 h 10411"/>
                <a:gd name="connsiteX10" fmla="*/ 8478 w 10000"/>
                <a:gd name="connsiteY10" fmla="*/ 5841 h 10411"/>
                <a:gd name="connsiteX11" fmla="*/ 8264 w 10000"/>
                <a:gd name="connsiteY11" fmla="*/ 5216 h 10411"/>
                <a:gd name="connsiteX12" fmla="*/ 8264 w 10000"/>
                <a:gd name="connsiteY12" fmla="*/ 4994 h 10411"/>
                <a:gd name="connsiteX13" fmla="*/ 8038 w 10000"/>
                <a:gd name="connsiteY13" fmla="*/ 5216 h 10411"/>
                <a:gd name="connsiteX14" fmla="*/ 7824 w 10000"/>
                <a:gd name="connsiteY14" fmla="*/ 5216 h 10411"/>
                <a:gd name="connsiteX15" fmla="*/ 7824 w 10000"/>
                <a:gd name="connsiteY15" fmla="*/ 4994 h 10411"/>
                <a:gd name="connsiteX16" fmla="*/ 8264 w 10000"/>
                <a:gd name="connsiteY16" fmla="*/ 4591 h 10411"/>
                <a:gd name="connsiteX17" fmla="*/ 7396 w 10000"/>
                <a:gd name="connsiteY17" fmla="*/ 4591 h 10411"/>
                <a:gd name="connsiteX18" fmla="*/ 7396 w 10000"/>
                <a:gd name="connsiteY18" fmla="*/ 4161 h 10411"/>
                <a:gd name="connsiteX19" fmla="*/ 7170 w 10000"/>
                <a:gd name="connsiteY19" fmla="*/ 4161 h 10411"/>
                <a:gd name="connsiteX20" fmla="*/ 6956 w 10000"/>
                <a:gd name="connsiteY20" fmla="*/ 4161 h 10411"/>
                <a:gd name="connsiteX21" fmla="*/ 6956 w 10000"/>
                <a:gd name="connsiteY21" fmla="*/ 4369 h 10411"/>
                <a:gd name="connsiteX22" fmla="*/ 6742 w 10000"/>
                <a:gd name="connsiteY22" fmla="*/ 4786 h 10411"/>
                <a:gd name="connsiteX23" fmla="*/ 6956 w 10000"/>
                <a:gd name="connsiteY23" fmla="*/ 4786 h 10411"/>
                <a:gd name="connsiteX24" fmla="*/ 7170 w 10000"/>
                <a:gd name="connsiteY24" fmla="*/ 5841 h 10411"/>
                <a:gd name="connsiteX25" fmla="*/ 6956 w 10000"/>
                <a:gd name="connsiteY25" fmla="*/ 5841 h 10411"/>
                <a:gd name="connsiteX26" fmla="*/ 6956 w 10000"/>
                <a:gd name="connsiteY26" fmla="*/ 5619 h 10411"/>
                <a:gd name="connsiteX27" fmla="*/ 6516 w 10000"/>
                <a:gd name="connsiteY27" fmla="*/ 5841 h 10411"/>
                <a:gd name="connsiteX28" fmla="*/ 6302 w 10000"/>
                <a:gd name="connsiteY28" fmla="*/ 6466 h 10411"/>
                <a:gd name="connsiteX29" fmla="*/ 5874 w 10000"/>
                <a:gd name="connsiteY29" fmla="*/ 6661 h 10411"/>
                <a:gd name="connsiteX30" fmla="*/ 4780 w 10000"/>
                <a:gd name="connsiteY30" fmla="*/ 7494 h 10411"/>
                <a:gd name="connsiteX31" fmla="*/ 4780 w 10000"/>
                <a:gd name="connsiteY31" fmla="*/ 7716 h 10411"/>
                <a:gd name="connsiteX32" fmla="*/ 4566 w 10000"/>
                <a:gd name="connsiteY32" fmla="*/ 7716 h 10411"/>
                <a:gd name="connsiteX33" fmla="*/ 4352 w 10000"/>
                <a:gd name="connsiteY33" fmla="*/ 7911 h 10411"/>
                <a:gd name="connsiteX34" fmla="*/ 4126 w 10000"/>
                <a:gd name="connsiteY34" fmla="*/ 7911 h 10411"/>
                <a:gd name="connsiteX35" fmla="*/ 4126 w 10000"/>
                <a:gd name="connsiteY35" fmla="*/ 8106 h 10411"/>
                <a:gd name="connsiteX36" fmla="*/ 4126 w 10000"/>
                <a:gd name="connsiteY36" fmla="*/ 8731 h 10411"/>
                <a:gd name="connsiteX37" fmla="*/ 3912 w 10000"/>
                <a:gd name="connsiteY37" fmla="*/ 9161 h 10411"/>
                <a:gd name="connsiteX38" fmla="*/ 3912 w 10000"/>
                <a:gd name="connsiteY38" fmla="*/ 9786 h 10411"/>
                <a:gd name="connsiteX39" fmla="*/ 3698 w 10000"/>
                <a:gd name="connsiteY39" fmla="*/ 9981 h 10411"/>
                <a:gd name="connsiteX40" fmla="*/ 3484 w 10000"/>
                <a:gd name="connsiteY40" fmla="*/ 10216 h 10411"/>
                <a:gd name="connsiteX41" fmla="*/ 3258 w 10000"/>
                <a:gd name="connsiteY41" fmla="*/ 10411 h 10411"/>
                <a:gd name="connsiteX42" fmla="*/ 2830 w 10000"/>
                <a:gd name="connsiteY42" fmla="*/ 10216 h 10411"/>
                <a:gd name="connsiteX43" fmla="*/ 2176 w 10000"/>
                <a:gd name="connsiteY43" fmla="*/ 8341 h 10411"/>
                <a:gd name="connsiteX44" fmla="*/ 1736 w 10000"/>
                <a:gd name="connsiteY44" fmla="*/ 7716 h 10411"/>
                <a:gd name="connsiteX45" fmla="*/ 1522 w 10000"/>
                <a:gd name="connsiteY45" fmla="*/ 6466 h 10411"/>
                <a:gd name="connsiteX46" fmla="*/ 1522 w 10000"/>
                <a:gd name="connsiteY46" fmla="*/ 5619 h 10411"/>
                <a:gd name="connsiteX47" fmla="*/ 1308 w 10000"/>
                <a:gd name="connsiteY47" fmla="*/ 6036 h 10411"/>
                <a:gd name="connsiteX48" fmla="*/ 868 w 10000"/>
                <a:gd name="connsiteY48" fmla="*/ 6244 h 10411"/>
                <a:gd name="connsiteX49" fmla="*/ 214 w 10000"/>
                <a:gd name="connsiteY49" fmla="*/ 5619 h 10411"/>
                <a:gd name="connsiteX50" fmla="*/ 654 w 10000"/>
                <a:gd name="connsiteY50" fmla="*/ 5619 h 10411"/>
                <a:gd name="connsiteX51" fmla="*/ 654 w 10000"/>
                <a:gd name="connsiteY51" fmla="*/ 5411 h 10411"/>
                <a:gd name="connsiteX52" fmla="*/ 440 w 10000"/>
                <a:gd name="connsiteY52" fmla="*/ 5411 h 10411"/>
                <a:gd name="connsiteX53" fmla="*/ 0 w 10000"/>
                <a:gd name="connsiteY53" fmla="*/ 5216 h 10411"/>
                <a:gd name="connsiteX54" fmla="*/ 214 w 10000"/>
                <a:gd name="connsiteY54" fmla="*/ 4994 h 10411"/>
                <a:gd name="connsiteX55" fmla="*/ 868 w 10000"/>
                <a:gd name="connsiteY55" fmla="*/ 4994 h 10411"/>
                <a:gd name="connsiteX56" fmla="*/ 868 w 10000"/>
                <a:gd name="connsiteY56" fmla="*/ 4786 h 10411"/>
                <a:gd name="connsiteX57" fmla="*/ 868 w 10000"/>
                <a:gd name="connsiteY57" fmla="*/ 4369 h 10411"/>
                <a:gd name="connsiteX58" fmla="*/ 654 w 10000"/>
                <a:gd name="connsiteY58" fmla="*/ 4369 h 10411"/>
                <a:gd name="connsiteX59" fmla="*/ 654 w 10000"/>
                <a:gd name="connsiteY59" fmla="*/ 4161 h 10411"/>
                <a:gd name="connsiteX60" fmla="*/ 440 w 10000"/>
                <a:gd name="connsiteY60" fmla="*/ 4161 h 10411"/>
                <a:gd name="connsiteX61" fmla="*/ 440 w 10000"/>
                <a:gd name="connsiteY61" fmla="*/ 3744 h 10411"/>
                <a:gd name="connsiteX62" fmla="*/ 654 w 10000"/>
                <a:gd name="connsiteY62" fmla="*/ 3536 h 10411"/>
                <a:gd name="connsiteX63" fmla="*/ 868 w 10000"/>
                <a:gd name="connsiteY63" fmla="*/ 3744 h 10411"/>
                <a:gd name="connsiteX64" fmla="*/ 1308 w 10000"/>
                <a:gd name="connsiteY64" fmla="*/ 3536 h 10411"/>
                <a:gd name="connsiteX65" fmla="*/ 2390 w 10000"/>
                <a:gd name="connsiteY65" fmla="*/ 2286 h 10411"/>
                <a:gd name="connsiteX66" fmla="*/ 2176 w 10000"/>
                <a:gd name="connsiteY66" fmla="*/ 2091 h 10411"/>
                <a:gd name="connsiteX67" fmla="*/ 2390 w 10000"/>
                <a:gd name="connsiteY67" fmla="*/ 2091 h 10411"/>
                <a:gd name="connsiteX68" fmla="*/ 2390 w 10000"/>
                <a:gd name="connsiteY68" fmla="*/ 1869 h 10411"/>
                <a:gd name="connsiteX69" fmla="*/ 1962 w 10000"/>
                <a:gd name="connsiteY69" fmla="*/ 1661 h 10411"/>
                <a:gd name="connsiteX70" fmla="*/ 2176 w 10000"/>
                <a:gd name="connsiteY70" fmla="*/ 1244 h 10411"/>
                <a:gd name="connsiteX71" fmla="*/ 1962 w 10000"/>
                <a:gd name="connsiteY71" fmla="*/ 1036 h 10411"/>
                <a:gd name="connsiteX72" fmla="*/ 2176 w 10000"/>
                <a:gd name="connsiteY72" fmla="*/ 634 h 10411"/>
                <a:gd name="connsiteX73" fmla="*/ 2293 w 10000"/>
                <a:gd name="connsiteY73" fmla="*/ 0 h 10411"/>
                <a:gd name="connsiteX74" fmla="*/ 2224 w 10000"/>
                <a:gd name="connsiteY74" fmla="*/ 301 h 10411"/>
                <a:gd name="connsiteX75" fmla="*/ 2850 w 10000"/>
                <a:gd name="connsiteY75" fmla="*/ 302 h 10411"/>
                <a:gd name="connsiteX76" fmla="*/ 3258 w 10000"/>
                <a:gd name="connsiteY76" fmla="*/ 619 h 10411"/>
                <a:gd name="connsiteX77" fmla="*/ 3912 w 10000"/>
                <a:gd name="connsiteY77" fmla="*/ 411 h 10411"/>
                <a:gd name="connsiteX78" fmla="*/ 4126 w 10000"/>
                <a:gd name="connsiteY78" fmla="*/ 619 h 10411"/>
                <a:gd name="connsiteX79" fmla="*/ 4126 w 10000"/>
                <a:gd name="connsiteY79" fmla="*/ 1036 h 10411"/>
                <a:gd name="connsiteX80" fmla="*/ 3698 w 10000"/>
                <a:gd name="connsiteY80" fmla="*/ 1466 h 10411"/>
                <a:gd name="connsiteX81" fmla="*/ 3912 w 10000"/>
                <a:gd name="connsiteY81" fmla="*/ 1869 h 10411"/>
                <a:gd name="connsiteX82" fmla="*/ 3484 w 10000"/>
                <a:gd name="connsiteY82" fmla="*/ 1869 h 10411"/>
                <a:gd name="connsiteX83" fmla="*/ 3698 w 10000"/>
                <a:gd name="connsiteY83" fmla="*/ 2494 h 10411"/>
                <a:gd name="connsiteX84" fmla="*/ 4352 w 10000"/>
                <a:gd name="connsiteY84" fmla="*/ 2716 h 10411"/>
                <a:gd name="connsiteX85" fmla="*/ 4126 w 10000"/>
                <a:gd name="connsiteY85" fmla="*/ 3341 h 10411"/>
                <a:gd name="connsiteX86" fmla="*/ 4566 w 10000"/>
                <a:gd name="connsiteY86" fmla="*/ 3536 h 10411"/>
                <a:gd name="connsiteX87" fmla="*/ 6516 w 10000"/>
                <a:gd name="connsiteY87" fmla="*/ 4161 h 10411"/>
                <a:gd name="connsiteX88" fmla="*/ 6742 w 10000"/>
                <a:gd name="connsiteY88" fmla="*/ 4161 h 10411"/>
                <a:gd name="connsiteX89" fmla="*/ 6742 w 10000"/>
                <a:gd name="connsiteY89" fmla="*/ 3966 h 10411"/>
                <a:gd name="connsiteX90" fmla="*/ 6742 w 10000"/>
                <a:gd name="connsiteY90" fmla="*/ 3536 h 10411"/>
                <a:gd name="connsiteX91" fmla="*/ 6956 w 10000"/>
                <a:gd name="connsiteY91" fmla="*/ 3536 h 10411"/>
                <a:gd name="connsiteX92" fmla="*/ 7170 w 10000"/>
                <a:gd name="connsiteY92" fmla="*/ 3744 h 10411"/>
                <a:gd name="connsiteX93" fmla="*/ 7170 w 10000"/>
                <a:gd name="connsiteY93" fmla="*/ 3966 h 10411"/>
                <a:gd name="connsiteX94" fmla="*/ 8038 w 10000"/>
                <a:gd name="connsiteY94" fmla="*/ 3966 h 10411"/>
                <a:gd name="connsiteX95" fmla="*/ 8264 w 10000"/>
                <a:gd name="connsiteY95" fmla="*/ 3966 h 10411"/>
                <a:gd name="connsiteX96" fmla="*/ 8038 w 10000"/>
                <a:gd name="connsiteY96" fmla="*/ 3536 h 10411"/>
                <a:gd name="connsiteX97" fmla="*/ 9132 w 10000"/>
                <a:gd name="connsiteY97" fmla="*/ 3119 h 10411"/>
                <a:gd name="connsiteX0" fmla="*/ 9132 w 10000"/>
                <a:gd name="connsiteY0" fmla="*/ 3119 h 10411"/>
                <a:gd name="connsiteX1" fmla="*/ 9132 w 10000"/>
                <a:gd name="connsiteY1" fmla="*/ 3119 h 10411"/>
                <a:gd name="connsiteX2" fmla="*/ 9560 w 10000"/>
                <a:gd name="connsiteY2" fmla="*/ 3119 h 10411"/>
                <a:gd name="connsiteX3" fmla="*/ 10000 w 10000"/>
                <a:gd name="connsiteY3" fmla="*/ 3536 h 10411"/>
                <a:gd name="connsiteX4" fmla="*/ 10000 w 10000"/>
                <a:gd name="connsiteY4" fmla="*/ 3966 h 10411"/>
                <a:gd name="connsiteX5" fmla="*/ 9560 w 10000"/>
                <a:gd name="connsiteY5" fmla="*/ 3966 h 10411"/>
                <a:gd name="connsiteX6" fmla="*/ 9346 w 10000"/>
                <a:gd name="connsiteY6" fmla="*/ 4161 h 10411"/>
                <a:gd name="connsiteX7" fmla="*/ 8918 w 10000"/>
                <a:gd name="connsiteY7" fmla="*/ 4994 h 10411"/>
                <a:gd name="connsiteX8" fmla="*/ 8692 w 10000"/>
                <a:gd name="connsiteY8" fmla="*/ 5216 h 10411"/>
                <a:gd name="connsiteX9" fmla="*/ 8478 w 10000"/>
                <a:gd name="connsiteY9" fmla="*/ 5619 h 10411"/>
                <a:gd name="connsiteX10" fmla="*/ 8478 w 10000"/>
                <a:gd name="connsiteY10" fmla="*/ 5841 h 10411"/>
                <a:gd name="connsiteX11" fmla="*/ 8264 w 10000"/>
                <a:gd name="connsiteY11" fmla="*/ 5216 h 10411"/>
                <a:gd name="connsiteX12" fmla="*/ 8264 w 10000"/>
                <a:gd name="connsiteY12" fmla="*/ 4994 h 10411"/>
                <a:gd name="connsiteX13" fmla="*/ 8038 w 10000"/>
                <a:gd name="connsiteY13" fmla="*/ 5216 h 10411"/>
                <a:gd name="connsiteX14" fmla="*/ 7824 w 10000"/>
                <a:gd name="connsiteY14" fmla="*/ 5216 h 10411"/>
                <a:gd name="connsiteX15" fmla="*/ 7824 w 10000"/>
                <a:gd name="connsiteY15" fmla="*/ 4994 h 10411"/>
                <a:gd name="connsiteX16" fmla="*/ 8264 w 10000"/>
                <a:gd name="connsiteY16" fmla="*/ 4591 h 10411"/>
                <a:gd name="connsiteX17" fmla="*/ 7396 w 10000"/>
                <a:gd name="connsiteY17" fmla="*/ 4591 h 10411"/>
                <a:gd name="connsiteX18" fmla="*/ 7396 w 10000"/>
                <a:gd name="connsiteY18" fmla="*/ 4161 h 10411"/>
                <a:gd name="connsiteX19" fmla="*/ 7170 w 10000"/>
                <a:gd name="connsiteY19" fmla="*/ 4161 h 10411"/>
                <a:gd name="connsiteX20" fmla="*/ 6956 w 10000"/>
                <a:gd name="connsiteY20" fmla="*/ 4161 h 10411"/>
                <a:gd name="connsiteX21" fmla="*/ 6956 w 10000"/>
                <a:gd name="connsiteY21" fmla="*/ 4369 h 10411"/>
                <a:gd name="connsiteX22" fmla="*/ 6742 w 10000"/>
                <a:gd name="connsiteY22" fmla="*/ 4786 h 10411"/>
                <a:gd name="connsiteX23" fmla="*/ 6956 w 10000"/>
                <a:gd name="connsiteY23" fmla="*/ 4786 h 10411"/>
                <a:gd name="connsiteX24" fmla="*/ 7170 w 10000"/>
                <a:gd name="connsiteY24" fmla="*/ 5841 h 10411"/>
                <a:gd name="connsiteX25" fmla="*/ 6956 w 10000"/>
                <a:gd name="connsiteY25" fmla="*/ 5841 h 10411"/>
                <a:gd name="connsiteX26" fmla="*/ 6956 w 10000"/>
                <a:gd name="connsiteY26" fmla="*/ 5619 h 10411"/>
                <a:gd name="connsiteX27" fmla="*/ 6516 w 10000"/>
                <a:gd name="connsiteY27" fmla="*/ 5841 h 10411"/>
                <a:gd name="connsiteX28" fmla="*/ 6302 w 10000"/>
                <a:gd name="connsiteY28" fmla="*/ 6466 h 10411"/>
                <a:gd name="connsiteX29" fmla="*/ 5874 w 10000"/>
                <a:gd name="connsiteY29" fmla="*/ 6661 h 10411"/>
                <a:gd name="connsiteX30" fmla="*/ 4780 w 10000"/>
                <a:gd name="connsiteY30" fmla="*/ 7494 h 10411"/>
                <a:gd name="connsiteX31" fmla="*/ 4780 w 10000"/>
                <a:gd name="connsiteY31" fmla="*/ 7716 h 10411"/>
                <a:gd name="connsiteX32" fmla="*/ 4566 w 10000"/>
                <a:gd name="connsiteY32" fmla="*/ 7716 h 10411"/>
                <a:gd name="connsiteX33" fmla="*/ 4352 w 10000"/>
                <a:gd name="connsiteY33" fmla="*/ 7911 h 10411"/>
                <a:gd name="connsiteX34" fmla="*/ 4126 w 10000"/>
                <a:gd name="connsiteY34" fmla="*/ 7911 h 10411"/>
                <a:gd name="connsiteX35" fmla="*/ 4126 w 10000"/>
                <a:gd name="connsiteY35" fmla="*/ 8106 h 10411"/>
                <a:gd name="connsiteX36" fmla="*/ 4126 w 10000"/>
                <a:gd name="connsiteY36" fmla="*/ 8731 h 10411"/>
                <a:gd name="connsiteX37" fmla="*/ 3912 w 10000"/>
                <a:gd name="connsiteY37" fmla="*/ 9161 h 10411"/>
                <a:gd name="connsiteX38" fmla="*/ 3912 w 10000"/>
                <a:gd name="connsiteY38" fmla="*/ 9786 h 10411"/>
                <a:gd name="connsiteX39" fmla="*/ 3698 w 10000"/>
                <a:gd name="connsiteY39" fmla="*/ 9981 h 10411"/>
                <a:gd name="connsiteX40" fmla="*/ 3484 w 10000"/>
                <a:gd name="connsiteY40" fmla="*/ 10216 h 10411"/>
                <a:gd name="connsiteX41" fmla="*/ 3258 w 10000"/>
                <a:gd name="connsiteY41" fmla="*/ 10411 h 10411"/>
                <a:gd name="connsiteX42" fmla="*/ 2830 w 10000"/>
                <a:gd name="connsiteY42" fmla="*/ 10216 h 10411"/>
                <a:gd name="connsiteX43" fmla="*/ 2176 w 10000"/>
                <a:gd name="connsiteY43" fmla="*/ 8341 h 10411"/>
                <a:gd name="connsiteX44" fmla="*/ 1736 w 10000"/>
                <a:gd name="connsiteY44" fmla="*/ 7716 h 10411"/>
                <a:gd name="connsiteX45" fmla="*/ 1522 w 10000"/>
                <a:gd name="connsiteY45" fmla="*/ 6466 h 10411"/>
                <a:gd name="connsiteX46" fmla="*/ 1522 w 10000"/>
                <a:gd name="connsiteY46" fmla="*/ 5619 h 10411"/>
                <a:gd name="connsiteX47" fmla="*/ 1308 w 10000"/>
                <a:gd name="connsiteY47" fmla="*/ 6036 h 10411"/>
                <a:gd name="connsiteX48" fmla="*/ 868 w 10000"/>
                <a:gd name="connsiteY48" fmla="*/ 6244 h 10411"/>
                <a:gd name="connsiteX49" fmla="*/ 214 w 10000"/>
                <a:gd name="connsiteY49" fmla="*/ 5619 h 10411"/>
                <a:gd name="connsiteX50" fmla="*/ 654 w 10000"/>
                <a:gd name="connsiteY50" fmla="*/ 5619 h 10411"/>
                <a:gd name="connsiteX51" fmla="*/ 654 w 10000"/>
                <a:gd name="connsiteY51" fmla="*/ 5411 h 10411"/>
                <a:gd name="connsiteX52" fmla="*/ 440 w 10000"/>
                <a:gd name="connsiteY52" fmla="*/ 5411 h 10411"/>
                <a:gd name="connsiteX53" fmla="*/ 0 w 10000"/>
                <a:gd name="connsiteY53" fmla="*/ 5216 h 10411"/>
                <a:gd name="connsiteX54" fmla="*/ 214 w 10000"/>
                <a:gd name="connsiteY54" fmla="*/ 4994 h 10411"/>
                <a:gd name="connsiteX55" fmla="*/ 868 w 10000"/>
                <a:gd name="connsiteY55" fmla="*/ 4994 h 10411"/>
                <a:gd name="connsiteX56" fmla="*/ 868 w 10000"/>
                <a:gd name="connsiteY56" fmla="*/ 4786 h 10411"/>
                <a:gd name="connsiteX57" fmla="*/ 868 w 10000"/>
                <a:gd name="connsiteY57" fmla="*/ 4369 h 10411"/>
                <a:gd name="connsiteX58" fmla="*/ 654 w 10000"/>
                <a:gd name="connsiteY58" fmla="*/ 4369 h 10411"/>
                <a:gd name="connsiteX59" fmla="*/ 654 w 10000"/>
                <a:gd name="connsiteY59" fmla="*/ 4161 h 10411"/>
                <a:gd name="connsiteX60" fmla="*/ 440 w 10000"/>
                <a:gd name="connsiteY60" fmla="*/ 4161 h 10411"/>
                <a:gd name="connsiteX61" fmla="*/ 440 w 10000"/>
                <a:gd name="connsiteY61" fmla="*/ 3744 h 10411"/>
                <a:gd name="connsiteX62" fmla="*/ 654 w 10000"/>
                <a:gd name="connsiteY62" fmla="*/ 3536 h 10411"/>
                <a:gd name="connsiteX63" fmla="*/ 868 w 10000"/>
                <a:gd name="connsiteY63" fmla="*/ 3744 h 10411"/>
                <a:gd name="connsiteX64" fmla="*/ 1308 w 10000"/>
                <a:gd name="connsiteY64" fmla="*/ 3536 h 10411"/>
                <a:gd name="connsiteX65" fmla="*/ 2390 w 10000"/>
                <a:gd name="connsiteY65" fmla="*/ 2286 h 10411"/>
                <a:gd name="connsiteX66" fmla="*/ 2176 w 10000"/>
                <a:gd name="connsiteY66" fmla="*/ 2091 h 10411"/>
                <a:gd name="connsiteX67" fmla="*/ 2390 w 10000"/>
                <a:gd name="connsiteY67" fmla="*/ 2091 h 10411"/>
                <a:gd name="connsiteX68" fmla="*/ 2390 w 10000"/>
                <a:gd name="connsiteY68" fmla="*/ 1869 h 10411"/>
                <a:gd name="connsiteX69" fmla="*/ 1962 w 10000"/>
                <a:gd name="connsiteY69" fmla="*/ 1661 h 10411"/>
                <a:gd name="connsiteX70" fmla="*/ 2176 w 10000"/>
                <a:gd name="connsiteY70" fmla="*/ 1244 h 10411"/>
                <a:gd name="connsiteX71" fmla="*/ 1962 w 10000"/>
                <a:gd name="connsiteY71" fmla="*/ 1036 h 10411"/>
                <a:gd name="connsiteX72" fmla="*/ 2176 w 10000"/>
                <a:gd name="connsiteY72" fmla="*/ 634 h 10411"/>
                <a:gd name="connsiteX73" fmla="*/ 2293 w 10000"/>
                <a:gd name="connsiteY73" fmla="*/ 0 h 10411"/>
                <a:gd name="connsiteX74" fmla="*/ 1835 w 10000"/>
                <a:gd name="connsiteY74" fmla="*/ 177 h 10411"/>
                <a:gd name="connsiteX75" fmla="*/ 2850 w 10000"/>
                <a:gd name="connsiteY75" fmla="*/ 302 h 10411"/>
                <a:gd name="connsiteX76" fmla="*/ 3258 w 10000"/>
                <a:gd name="connsiteY76" fmla="*/ 619 h 10411"/>
                <a:gd name="connsiteX77" fmla="*/ 3912 w 10000"/>
                <a:gd name="connsiteY77" fmla="*/ 411 h 10411"/>
                <a:gd name="connsiteX78" fmla="*/ 4126 w 10000"/>
                <a:gd name="connsiteY78" fmla="*/ 619 h 10411"/>
                <a:gd name="connsiteX79" fmla="*/ 4126 w 10000"/>
                <a:gd name="connsiteY79" fmla="*/ 1036 h 10411"/>
                <a:gd name="connsiteX80" fmla="*/ 3698 w 10000"/>
                <a:gd name="connsiteY80" fmla="*/ 1466 h 10411"/>
                <a:gd name="connsiteX81" fmla="*/ 3912 w 10000"/>
                <a:gd name="connsiteY81" fmla="*/ 1869 h 10411"/>
                <a:gd name="connsiteX82" fmla="*/ 3484 w 10000"/>
                <a:gd name="connsiteY82" fmla="*/ 1869 h 10411"/>
                <a:gd name="connsiteX83" fmla="*/ 3698 w 10000"/>
                <a:gd name="connsiteY83" fmla="*/ 2494 h 10411"/>
                <a:gd name="connsiteX84" fmla="*/ 4352 w 10000"/>
                <a:gd name="connsiteY84" fmla="*/ 2716 h 10411"/>
                <a:gd name="connsiteX85" fmla="*/ 4126 w 10000"/>
                <a:gd name="connsiteY85" fmla="*/ 3341 h 10411"/>
                <a:gd name="connsiteX86" fmla="*/ 4566 w 10000"/>
                <a:gd name="connsiteY86" fmla="*/ 3536 h 10411"/>
                <a:gd name="connsiteX87" fmla="*/ 6516 w 10000"/>
                <a:gd name="connsiteY87" fmla="*/ 4161 h 10411"/>
                <a:gd name="connsiteX88" fmla="*/ 6742 w 10000"/>
                <a:gd name="connsiteY88" fmla="*/ 4161 h 10411"/>
                <a:gd name="connsiteX89" fmla="*/ 6742 w 10000"/>
                <a:gd name="connsiteY89" fmla="*/ 3966 h 10411"/>
                <a:gd name="connsiteX90" fmla="*/ 6742 w 10000"/>
                <a:gd name="connsiteY90" fmla="*/ 3536 h 10411"/>
                <a:gd name="connsiteX91" fmla="*/ 6956 w 10000"/>
                <a:gd name="connsiteY91" fmla="*/ 3536 h 10411"/>
                <a:gd name="connsiteX92" fmla="*/ 7170 w 10000"/>
                <a:gd name="connsiteY92" fmla="*/ 3744 h 10411"/>
                <a:gd name="connsiteX93" fmla="*/ 7170 w 10000"/>
                <a:gd name="connsiteY93" fmla="*/ 3966 h 10411"/>
                <a:gd name="connsiteX94" fmla="*/ 8038 w 10000"/>
                <a:gd name="connsiteY94" fmla="*/ 3966 h 10411"/>
                <a:gd name="connsiteX95" fmla="*/ 8264 w 10000"/>
                <a:gd name="connsiteY95" fmla="*/ 3966 h 10411"/>
                <a:gd name="connsiteX96" fmla="*/ 8038 w 10000"/>
                <a:gd name="connsiteY96" fmla="*/ 3536 h 10411"/>
                <a:gd name="connsiteX97" fmla="*/ 9132 w 10000"/>
                <a:gd name="connsiteY97" fmla="*/ 3119 h 10411"/>
                <a:gd name="connsiteX0" fmla="*/ 9132 w 10000"/>
                <a:gd name="connsiteY0" fmla="*/ 3586 h 10878"/>
                <a:gd name="connsiteX1" fmla="*/ 9132 w 10000"/>
                <a:gd name="connsiteY1" fmla="*/ 3586 h 10878"/>
                <a:gd name="connsiteX2" fmla="*/ 9560 w 10000"/>
                <a:gd name="connsiteY2" fmla="*/ 3586 h 10878"/>
                <a:gd name="connsiteX3" fmla="*/ 10000 w 10000"/>
                <a:gd name="connsiteY3" fmla="*/ 4003 h 10878"/>
                <a:gd name="connsiteX4" fmla="*/ 10000 w 10000"/>
                <a:gd name="connsiteY4" fmla="*/ 4433 h 10878"/>
                <a:gd name="connsiteX5" fmla="*/ 9560 w 10000"/>
                <a:gd name="connsiteY5" fmla="*/ 4433 h 10878"/>
                <a:gd name="connsiteX6" fmla="*/ 9346 w 10000"/>
                <a:gd name="connsiteY6" fmla="*/ 4628 h 10878"/>
                <a:gd name="connsiteX7" fmla="*/ 8918 w 10000"/>
                <a:gd name="connsiteY7" fmla="*/ 5461 h 10878"/>
                <a:gd name="connsiteX8" fmla="*/ 8692 w 10000"/>
                <a:gd name="connsiteY8" fmla="*/ 5683 h 10878"/>
                <a:gd name="connsiteX9" fmla="*/ 8478 w 10000"/>
                <a:gd name="connsiteY9" fmla="*/ 6086 h 10878"/>
                <a:gd name="connsiteX10" fmla="*/ 8478 w 10000"/>
                <a:gd name="connsiteY10" fmla="*/ 6308 h 10878"/>
                <a:gd name="connsiteX11" fmla="*/ 8264 w 10000"/>
                <a:gd name="connsiteY11" fmla="*/ 5683 h 10878"/>
                <a:gd name="connsiteX12" fmla="*/ 8264 w 10000"/>
                <a:gd name="connsiteY12" fmla="*/ 5461 h 10878"/>
                <a:gd name="connsiteX13" fmla="*/ 8038 w 10000"/>
                <a:gd name="connsiteY13" fmla="*/ 5683 h 10878"/>
                <a:gd name="connsiteX14" fmla="*/ 7824 w 10000"/>
                <a:gd name="connsiteY14" fmla="*/ 5683 h 10878"/>
                <a:gd name="connsiteX15" fmla="*/ 7824 w 10000"/>
                <a:gd name="connsiteY15" fmla="*/ 5461 h 10878"/>
                <a:gd name="connsiteX16" fmla="*/ 8264 w 10000"/>
                <a:gd name="connsiteY16" fmla="*/ 5058 h 10878"/>
                <a:gd name="connsiteX17" fmla="*/ 7396 w 10000"/>
                <a:gd name="connsiteY17" fmla="*/ 5058 h 10878"/>
                <a:gd name="connsiteX18" fmla="*/ 7396 w 10000"/>
                <a:gd name="connsiteY18" fmla="*/ 4628 h 10878"/>
                <a:gd name="connsiteX19" fmla="*/ 7170 w 10000"/>
                <a:gd name="connsiteY19" fmla="*/ 4628 h 10878"/>
                <a:gd name="connsiteX20" fmla="*/ 6956 w 10000"/>
                <a:gd name="connsiteY20" fmla="*/ 4628 h 10878"/>
                <a:gd name="connsiteX21" fmla="*/ 6956 w 10000"/>
                <a:gd name="connsiteY21" fmla="*/ 4836 h 10878"/>
                <a:gd name="connsiteX22" fmla="*/ 6742 w 10000"/>
                <a:gd name="connsiteY22" fmla="*/ 5253 h 10878"/>
                <a:gd name="connsiteX23" fmla="*/ 6956 w 10000"/>
                <a:gd name="connsiteY23" fmla="*/ 5253 h 10878"/>
                <a:gd name="connsiteX24" fmla="*/ 7170 w 10000"/>
                <a:gd name="connsiteY24" fmla="*/ 6308 h 10878"/>
                <a:gd name="connsiteX25" fmla="*/ 6956 w 10000"/>
                <a:gd name="connsiteY25" fmla="*/ 6308 h 10878"/>
                <a:gd name="connsiteX26" fmla="*/ 6956 w 10000"/>
                <a:gd name="connsiteY26" fmla="*/ 6086 h 10878"/>
                <a:gd name="connsiteX27" fmla="*/ 6516 w 10000"/>
                <a:gd name="connsiteY27" fmla="*/ 6308 h 10878"/>
                <a:gd name="connsiteX28" fmla="*/ 6302 w 10000"/>
                <a:gd name="connsiteY28" fmla="*/ 6933 h 10878"/>
                <a:gd name="connsiteX29" fmla="*/ 5874 w 10000"/>
                <a:gd name="connsiteY29" fmla="*/ 7128 h 10878"/>
                <a:gd name="connsiteX30" fmla="*/ 4780 w 10000"/>
                <a:gd name="connsiteY30" fmla="*/ 7961 h 10878"/>
                <a:gd name="connsiteX31" fmla="*/ 4780 w 10000"/>
                <a:gd name="connsiteY31" fmla="*/ 8183 h 10878"/>
                <a:gd name="connsiteX32" fmla="*/ 4566 w 10000"/>
                <a:gd name="connsiteY32" fmla="*/ 8183 h 10878"/>
                <a:gd name="connsiteX33" fmla="*/ 4352 w 10000"/>
                <a:gd name="connsiteY33" fmla="*/ 8378 h 10878"/>
                <a:gd name="connsiteX34" fmla="*/ 4126 w 10000"/>
                <a:gd name="connsiteY34" fmla="*/ 8378 h 10878"/>
                <a:gd name="connsiteX35" fmla="*/ 4126 w 10000"/>
                <a:gd name="connsiteY35" fmla="*/ 8573 h 10878"/>
                <a:gd name="connsiteX36" fmla="*/ 4126 w 10000"/>
                <a:gd name="connsiteY36" fmla="*/ 9198 h 10878"/>
                <a:gd name="connsiteX37" fmla="*/ 3912 w 10000"/>
                <a:gd name="connsiteY37" fmla="*/ 9628 h 10878"/>
                <a:gd name="connsiteX38" fmla="*/ 3912 w 10000"/>
                <a:gd name="connsiteY38" fmla="*/ 10253 h 10878"/>
                <a:gd name="connsiteX39" fmla="*/ 3698 w 10000"/>
                <a:gd name="connsiteY39" fmla="*/ 10448 h 10878"/>
                <a:gd name="connsiteX40" fmla="*/ 3484 w 10000"/>
                <a:gd name="connsiteY40" fmla="*/ 10683 h 10878"/>
                <a:gd name="connsiteX41" fmla="*/ 3258 w 10000"/>
                <a:gd name="connsiteY41" fmla="*/ 10878 h 10878"/>
                <a:gd name="connsiteX42" fmla="*/ 2830 w 10000"/>
                <a:gd name="connsiteY42" fmla="*/ 10683 h 10878"/>
                <a:gd name="connsiteX43" fmla="*/ 2176 w 10000"/>
                <a:gd name="connsiteY43" fmla="*/ 8808 h 10878"/>
                <a:gd name="connsiteX44" fmla="*/ 1736 w 10000"/>
                <a:gd name="connsiteY44" fmla="*/ 8183 h 10878"/>
                <a:gd name="connsiteX45" fmla="*/ 1522 w 10000"/>
                <a:gd name="connsiteY45" fmla="*/ 6933 h 10878"/>
                <a:gd name="connsiteX46" fmla="*/ 1522 w 10000"/>
                <a:gd name="connsiteY46" fmla="*/ 6086 h 10878"/>
                <a:gd name="connsiteX47" fmla="*/ 1308 w 10000"/>
                <a:gd name="connsiteY47" fmla="*/ 6503 h 10878"/>
                <a:gd name="connsiteX48" fmla="*/ 868 w 10000"/>
                <a:gd name="connsiteY48" fmla="*/ 6711 h 10878"/>
                <a:gd name="connsiteX49" fmla="*/ 214 w 10000"/>
                <a:gd name="connsiteY49" fmla="*/ 6086 h 10878"/>
                <a:gd name="connsiteX50" fmla="*/ 654 w 10000"/>
                <a:gd name="connsiteY50" fmla="*/ 6086 h 10878"/>
                <a:gd name="connsiteX51" fmla="*/ 654 w 10000"/>
                <a:gd name="connsiteY51" fmla="*/ 5878 h 10878"/>
                <a:gd name="connsiteX52" fmla="*/ 440 w 10000"/>
                <a:gd name="connsiteY52" fmla="*/ 5878 h 10878"/>
                <a:gd name="connsiteX53" fmla="*/ 0 w 10000"/>
                <a:gd name="connsiteY53" fmla="*/ 5683 h 10878"/>
                <a:gd name="connsiteX54" fmla="*/ 214 w 10000"/>
                <a:gd name="connsiteY54" fmla="*/ 5461 h 10878"/>
                <a:gd name="connsiteX55" fmla="*/ 868 w 10000"/>
                <a:gd name="connsiteY55" fmla="*/ 5461 h 10878"/>
                <a:gd name="connsiteX56" fmla="*/ 868 w 10000"/>
                <a:gd name="connsiteY56" fmla="*/ 5253 h 10878"/>
                <a:gd name="connsiteX57" fmla="*/ 868 w 10000"/>
                <a:gd name="connsiteY57" fmla="*/ 4836 h 10878"/>
                <a:gd name="connsiteX58" fmla="*/ 654 w 10000"/>
                <a:gd name="connsiteY58" fmla="*/ 4836 h 10878"/>
                <a:gd name="connsiteX59" fmla="*/ 654 w 10000"/>
                <a:gd name="connsiteY59" fmla="*/ 4628 h 10878"/>
                <a:gd name="connsiteX60" fmla="*/ 440 w 10000"/>
                <a:gd name="connsiteY60" fmla="*/ 4628 h 10878"/>
                <a:gd name="connsiteX61" fmla="*/ 440 w 10000"/>
                <a:gd name="connsiteY61" fmla="*/ 4211 h 10878"/>
                <a:gd name="connsiteX62" fmla="*/ 654 w 10000"/>
                <a:gd name="connsiteY62" fmla="*/ 4003 h 10878"/>
                <a:gd name="connsiteX63" fmla="*/ 868 w 10000"/>
                <a:gd name="connsiteY63" fmla="*/ 4211 h 10878"/>
                <a:gd name="connsiteX64" fmla="*/ 1308 w 10000"/>
                <a:gd name="connsiteY64" fmla="*/ 4003 h 10878"/>
                <a:gd name="connsiteX65" fmla="*/ 2390 w 10000"/>
                <a:gd name="connsiteY65" fmla="*/ 2753 h 10878"/>
                <a:gd name="connsiteX66" fmla="*/ 2176 w 10000"/>
                <a:gd name="connsiteY66" fmla="*/ 2558 h 10878"/>
                <a:gd name="connsiteX67" fmla="*/ 2390 w 10000"/>
                <a:gd name="connsiteY67" fmla="*/ 2558 h 10878"/>
                <a:gd name="connsiteX68" fmla="*/ 2390 w 10000"/>
                <a:gd name="connsiteY68" fmla="*/ 2336 h 10878"/>
                <a:gd name="connsiteX69" fmla="*/ 1962 w 10000"/>
                <a:gd name="connsiteY69" fmla="*/ 2128 h 10878"/>
                <a:gd name="connsiteX70" fmla="*/ 2176 w 10000"/>
                <a:gd name="connsiteY70" fmla="*/ 1711 h 10878"/>
                <a:gd name="connsiteX71" fmla="*/ 1962 w 10000"/>
                <a:gd name="connsiteY71" fmla="*/ 1503 h 10878"/>
                <a:gd name="connsiteX72" fmla="*/ 2176 w 10000"/>
                <a:gd name="connsiteY72" fmla="*/ 1101 h 10878"/>
                <a:gd name="connsiteX73" fmla="*/ 2293 w 10000"/>
                <a:gd name="connsiteY73" fmla="*/ 467 h 10878"/>
                <a:gd name="connsiteX74" fmla="*/ 2821 w 10000"/>
                <a:gd name="connsiteY74" fmla="*/ 100 h 10878"/>
                <a:gd name="connsiteX75" fmla="*/ 2850 w 10000"/>
                <a:gd name="connsiteY75" fmla="*/ 769 h 10878"/>
                <a:gd name="connsiteX76" fmla="*/ 3258 w 10000"/>
                <a:gd name="connsiteY76" fmla="*/ 1086 h 10878"/>
                <a:gd name="connsiteX77" fmla="*/ 3912 w 10000"/>
                <a:gd name="connsiteY77" fmla="*/ 878 h 10878"/>
                <a:gd name="connsiteX78" fmla="*/ 4126 w 10000"/>
                <a:gd name="connsiteY78" fmla="*/ 1086 h 10878"/>
                <a:gd name="connsiteX79" fmla="*/ 4126 w 10000"/>
                <a:gd name="connsiteY79" fmla="*/ 1503 h 10878"/>
                <a:gd name="connsiteX80" fmla="*/ 3698 w 10000"/>
                <a:gd name="connsiteY80" fmla="*/ 1933 h 10878"/>
                <a:gd name="connsiteX81" fmla="*/ 3912 w 10000"/>
                <a:gd name="connsiteY81" fmla="*/ 2336 h 10878"/>
                <a:gd name="connsiteX82" fmla="*/ 3484 w 10000"/>
                <a:gd name="connsiteY82" fmla="*/ 2336 h 10878"/>
                <a:gd name="connsiteX83" fmla="*/ 3698 w 10000"/>
                <a:gd name="connsiteY83" fmla="*/ 2961 h 10878"/>
                <a:gd name="connsiteX84" fmla="*/ 4352 w 10000"/>
                <a:gd name="connsiteY84" fmla="*/ 3183 h 10878"/>
                <a:gd name="connsiteX85" fmla="*/ 4126 w 10000"/>
                <a:gd name="connsiteY85" fmla="*/ 3808 h 10878"/>
                <a:gd name="connsiteX86" fmla="*/ 4566 w 10000"/>
                <a:gd name="connsiteY86" fmla="*/ 4003 h 10878"/>
                <a:gd name="connsiteX87" fmla="*/ 6516 w 10000"/>
                <a:gd name="connsiteY87" fmla="*/ 4628 h 10878"/>
                <a:gd name="connsiteX88" fmla="*/ 6742 w 10000"/>
                <a:gd name="connsiteY88" fmla="*/ 4628 h 10878"/>
                <a:gd name="connsiteX89" fmla="*/ 6742 w 10000"/>
                <a:gd name="connsiteY89" fmla="*/ 4433 h 10878"/>
                <a:gd name="connsiteX90" fmla="*/ 6742 w 10000"/>
                <a:gd name="connsiteY90" fmla="*/ 4003 h 10878"/>
                <a:gd name="connsiteX91" fmla="*/ 6956 w 10000"/>
                <a:gd name="connsiteY91" fmla="*/ 4003 h 10878"/>
                <a:gd name="connsiteX92" fmla="*/ 7170 w 10000"/>
                <a:gd name="connsiteY92" fmla="*/ 4211 h 10878"/>
                <a:gd name="connsiteX93" fmla="*/ 7170 w 10000"/>
                <a:gd name="connsiteY93" fmla="*/ 4433 h 10878"/>
                <a:gd name="connsiteX94" fmla="*/ 8038 w 10000"/>
                <a:gd name="connsiteY94" fmla="*/ 4433 h 10878"/>
                <a:gd name="connsiteX95" fmla="*/ 8264 w 10000"/>
                <a:gd name="connsiteY95" fmla="*/ 4433 h 10878"/>
                <a:gd name="connsiteX96" fmla="*/ 8038 w 10000"/>
                <a:gd name="connsiteY96" fmla="*/ 4003 h 10878"/>
                <a:gd name="connsiteX97" fmla="*/ 9132 w 10000"/>
                <a:gd name="connsiteY97" fmla="*/ 3586 h 10878"/>
                <a:gd name="connsiteX0" fmla="*/ 9132 w 10000"/>
                <a:gd name="connsiteY0" fmla="*/ 3586 h 10878"/>
                <a:gd name="connsiteX1" fmla="*/ 9132 w 10000"/>
                <a:gd name="connsiteY1" fmla="*/ 3586 h 10878"/>
                <a:gd name="connsiteX2" fmla="*/ 9560 w 10000"/>
                <a:gd name="connsiteY2" fmla="*/ 3586 h 10878"/>
                <a:gd name="connsiteX3" fmla="*/ 10000 w 10000"/>
                <a:gd name="connsiteY3" fmla="*/ 4003 h 10878"/>
                <a:gd name="connsiteX4" fmla="*/ 10000 w 10000"/>
                <a:gd name="connsiteY4" fmla="*/ 4433 h 10878"/>
                <a:gd name="connsiteX5" fmla="*/ 9560 w 10000"/>
                <a:gd name="connsiteY5" fmla="*/ 4433 h 10878"/>
                <a:gd name="connsiteX6" fmla="*/ 9346 w 10000"/>
                <a:gd name="connsiteY6" fmla="*/ 4628 h 10878"/>
                <a:gd name="connsiteX7" fmla="*/ 8918 w 10000"/>
                <a:gd name="connsiteY7" fmla="*/ 5461 h 10878"/>
                <a:gd name="connsiteX8" fmla="*/ 8692 w 10000"/>
                <a:gd name="connsiteY8" fmla="*/ 5683 h 10878"/>
                <a:gd name="connsiteX9" fmla="*/ 8478 w 10000"/>
                <a:gd name="connsiteY9" fmla="*/ 6086 h 10878"/>
                <a:gd name="connsiteX10" fmla="*/ 8478 w 10000"/>
                <a:gd name="connsiteY10" fmla="*/ 6308 h 10878"/>
                <a:gd name="connsiteX11" fmla="*/ 8264 w 10000"/>
                <a:gd name="connsiteY11" fmla="*/ 5683 h 10878"/>
                <a:gd name="connsiteX12" fmla="*/ 8264 w 10000"/>
                <a:gd name="connsiteY12" fmla="*/ 5461 h 10878"/>
                <a:gd name="connsiteX13" fmla="*/ 8038 w 10000"/>
                <a:gd name="connsiteY13" fmla="*/ 5683 h 10878"/>
                <a:gd name="connsiteX14" fmla="*/ 7824 w 10000"/>
                <a:gd name="connsiteY14" fmla="*/ 5683 h 10878"/>
                <a:gd name="connsiteX15" fmla="*/ 7824 w 10000"/>
                <a:gd name="connsiteY15" fmla="*/ 5461 h 10878"/>
                <a:gd name="connsiteX16" fmla="*/ 8264 w 10000"/>
                <a:gd name="connsiteY16" fmla="*/ 5058 h 10878"/>
                <a:gd name="connsiteX17" fmla="*/ 7396 w 10000"/>
                <a:gd name="connsiteY17" fmla="*/ 5058 h 10878"/>
                <a:gd name="connsiteX18" fmla="*/ 7396 w 10000"/>
                <a:gd name="connsiteY18" fmla="*/ 4628 h 10878"/>
                <a:gd name="connsiteX19" fmla="*/ 7170 w 10000"/>
                <a:gd name="connsiteY19" fmla="*/ 4628 h 10878"/>
                <a:gd name="connsiteX20" fmla="*/ 6956 w 10000"/>
                <a:gd name="connsiteY20" fmla="*/ 4628 h 10878"/>
                <a:gd name="connsiteX21" fmla="*/ 6956 w 10000"/>
                <a:gd name="connsiteY21" fmla="*/ 4836 h 10878"/>
                <a:gd name="connsiteX22" fmla="*/ 6742 w 10000"/>
                <a:gd name="connsiteY22" fmla="*/ 5253 h 10878"/>
                <a:gd name="connsiteX23" fmla="*/ 6956 w 10000"/>
                <a:gd name="connsiteY23" fmla="*/ 5253 h 10878"/>
                <a:gd name="connsiteX24" fmla="*/ 7170 w 10000"/>
                <a:gd name="connsiteY24" fmla="*/ 6308 h 10878"/>
                <a:gd name="connsiteX25" fmla="*/ 6956 w 10000"/>
                <a:gd name="connsiteY25" fmla="*/ 6308 h 10878"/>
                <a:gd name="connsiteX26" fmla="*/ 6956 w 10000"/>
                <a:gd name="connsiteY26" fmla="*/ 6086 h 10878"/>
                <a:gd name="connsiteX27" fmla="*/ 6516 w 10000"/>
                <a:gd name="connsiteY27" fmla="*/ 6308 h 10878"/>
                <a:gd name="connsiteX28" fmla="*/ 6302 w 10000"/>
                <a:gd name="connsiteY28" fmla="*/ 6933 h 10878"/>
                <a:gd name="connsiteX29" fmla="*/ 5874 w 10000"/>
                <a:gd name="connsiteY29" fmla="*/ 7128 h 10878"/>
                <a:gd name="connsiteX30" fmla="*/ 4780 w 10000"/>
                <a:gd name="connsiteY30" fmla="*/ 7961 h 10878"/>
                <a:gd name="connsiteX31" fmla="*/ 4780 w 10000"/>
                <a:gd name="connsiteY31" fmla="*/ 8183 h 10878"/>
                <a:gd name="connsiteX32" fmla="*/ 4566 w 10000"/>
                <a:gd name="connsiteY32" fmla="*/ 8183 h 10878"/>
                <a:gd name="connsiteX33" fmla="*/ 4352 w 10000"/>
                <a:gd name="connsiteY33" fmla="*/ 8378 h 10878"/>
                <a:gd name="connsiteX34" fmla="*/ 4126 w 10000"/>
                <a:gd name="connsiteY34" fmla="*/ 8378 h 10878"/>
                <a:gd name="connsiteX35" fmla="*/ 4126 w 10000"/>
                <a:gd name="connsiteY35" fmla="*/ 8573 h 10878"/>
                <a:gd name="connsiteX36" fmla="*/ 4126 w 10000"/>
                <a:gd name="connsiteY36" fmla="*/ 9198 h 10878"/>
                <a:gd name="connsiteX37" fmla="*/ 3912 w 10000"/>
                <a:gd name="connsiteY37" fmla="*/ 9628 h 10878"/>
                <a:gd name="connsiteX38" fmla="*/ 3912 w 10000"/>
                <a:gd name="connsiteY38" fmla="*/ 10253 h 10878"/>
                <a:gd name="connsiteX39" fmla="*/ 3698 w 10000"/>
                <a:gd name="connsiteY39" fmla="*/ 10448 h 10878"/>
                <a:gd name="connsiteX40" fmla="*/ 3484 w 10000"/>
                <a:gd name="connsiteY40" fmla="*/ 10683 h 10878"/>
                <a:gd name="connsiteX41" fmla="*/ 3258 w 10000"/>
                <a:gd name="connsiteY41" fmla="*/ 10878 h 10878"/>
                <a:gd name="connsiteX42" fmla="*/ 2830 w 10000"/>
                <a:gd name="connsiteY42" fmla="*/ 10683 h 10878"/>
                <a:gd name="connsiteX43" fmla="*/ 2176 w 10000"/>
                <a:gd name="connsiteY43" fmla="*/ 8808 h 10878"/>
                <a:gd name="connsiteX44" fmla="*/ 1736 w 10000"/>
                <a:gd name="connsiteY44" fmla="*/ 8183 h 10878"/>
                <a:gd name="connsiteX45" fmla="*/ 1522 w 10000"/>
                <a:gd name="connsiteY45" fmla="*/ 6933 h 10878"/>
                <a:gd name="connsiteX46" fmla="*/ 1522 w 10000"/>
                <a:gd name="connsiteY46" fmla="*/ 6086 h 10878"/>
                <a:gd name="connsiteX47" fmla="*/ 1308 w 10000"/>
                <a:gd name="connsiteY47" fmla="*/ 6503 h 10878"/>
                <a:gd name="connsiteX48" fmla="*/ 868 w 10000"/>
                <a:gd name="connsiteY48" fmla="*/ 6711 h 10878"/>
                <a:gd name="connsiteX49" fmla="*/ 214 w 10000"/>
                <a:gd name="connsiteY49" fmla="*/ 6086 h 10878"/>
                <a:gd name="connsiteX50" fmla="*/ 654 w 10000"/>
                <a:gd name="connsiteY50" fmla="*/ 6086 h 10878"/>
                <a:gd name="connsiteX51" fmla="*/ 654 w 10000"/>
                <a:gd name="connsiteY51" fmla="*/ 5878 h 10878"/>
                <a:gd name="connsiteX52" fmla="*/ 440 w 10000"/>
                <a:gd name="connsiteY52" fmla="*/ 5878 h 10878"/>
                <a:gd name="connsiteX53" fmla="*/ 0 w 10000"/>
                <a:gd name="connsiteY53" fmla="*/ 5683 h 10878"/>
                <a:gd name="connsiteX54" fmla="*/ 214 w 10000"/>
                <a:gd name="connsiteY54" fmla="*/ 5461 h 10878"/>
                <a:gd name="connsiteX55" fmla="*/ 868 w 10000"/>
                <a:gd name="connsiteY55" fmla="*/ 5461 h 10878"/>
                <a:gd name="connsiteX56" fmla="*/ 868 w 10000"/>
                <a:gd name="connsiteY56" fmla="*/ 5253 h 10878"/>
                <a:gd name="connsiteX57" fmla="*/ 868 w 10000"/>
                <a:gd name="connsiteY57" fmla="*/ 4836 h 10878"/>
                <a:gd name="connsiteX58" fmla="*/ 654 w 10000"/>
                <a:gd name="connsiteY58" fmla="*/ 4836 h 10878"/>
                <a:gd name="connsiteX59" fmla="*/ 654 w 10000"/>
                <a:gd name="connsiteY59" fmla="*/ 4628 h 10878"/>
                <a:gd name="connsiteX60" fmla="*/ 440 w 10000"/>
                <a:gd name="connsiteY60" fmla="*/ 4628 h 10878"/>
                <a:gd name="connsiteX61" fmla="*/ 440 w 10000"/>
                <a:gd name="connsiteY61" fmla="*/ 4211 h 10878"/>
                <a:gd name="connsiteX62" fmla="*/ 654 w 10000"/>
                <a:gd name="connsiteY62" fmla="*/ 4003 h 10878"/>
                <a:gd name="connsiteX63" fmla="*/ 868 w 10000"/>
                <a:gd name="connsiteY63" fmla="*/ 4211 h 10878"/>
                <a:gd name="connsiteX64" fmla="*/ 1308 w 10000"/>
                <a:gd name="connsiteY64" fmla="*/ 4003 h 10878"/>
                <a:gd name="connsiteX65" fmla="*/ 2390 w 10000"/>
                <a:gd name="connsiteY65" fmla="*/ 2753 h 10878"/>
                <a:gd name="connsiteX66" fmla="*/ 2176 w 10000"/>
                <a:gd name="connsiteY66" fmla="*/ 2558 h 10878"/>
                <a:gd name="connsiteX67" fmla="*/ 2390 w 10000"/>
                <a:gd name="connsiteY67" fmla="*/ 2558 h 10878"/>
                <a:gd name="connsiteX68" fmla="*/ 2390 w 10000"/>
                <a:gd name="connsiteY68" fmla="*/ 2336 h 10878"/>
                <a:gd name="connsiteX69" fmla="*/ 1962 w 10000"/>
                <a:gd name="connsiteY69" fmla="*/ 2128 h 10878"/>
                <a:gd name="connsiteX70" fmla="*/ 2176 w 10000"/>
                <a:gd name="connsiteY70" fmla="*/ 1711 h 10878"/>
                <a:gd name="connsiteX71" fmla="*/ 1962 w 10000"/>
                <a:gd name="connsiteY71" fmla="*/ 1503 h 10878"/>
                <a:gd name="connsiteX72" fmla="*/ 2176 w 10000"/>
                <a:gd name="connsiteY72" fmla="*/ 1101 h 10878"/>
                <a:gd name="connsiteX73" fmla="*/ 1715 w 10000"/>
                <a:gd name="connsiteY73" fmla="*/ 540 h 10878"/>
                <a:gd name="connsiteX74" fmla="*/ 2821 w 10000"/>
                <a:gd name="connsiteY74" fmla="*/ 100 h 10878"/>
                <a:gd name="connsiteX75" fmla="*/ 2850 w 10000"/>
                <a:gd name="connsiteY75" fmla="*/ 769 h 10878"/>
                <a:gd name="connsiteX76" fmla="*/ 3258 w 10000"/>
                <a:gd name="connsiteY76" fmla="*/ 1086 h 10878"/>
                <a:gd name="connsiteX77" fmla="*/ 3912 w 10000"/>
                <a:gd name="connsiteY77" fmla="*/ 878 h 10878"/>
                <a:gd name="connsiteX78" fmla="*/ 4126 w 10000"/>
                <a:gd name="connsiteY78" fmla="*/ 1086 h 10878"/>
                <a:gd name="connsiteX79" fmla="*/ 4126 w 10000"/>
                <a:gd name="connsiteY79" fmla="*/ 1503 h 10878"/>
                <a:gd name="connsiteX80" fmla="*/ 3698 w 10000"/>
                <a:gd name="connsiteY80" fmla="*/ 1933 h 10878"/>
                <a:gd name="connsiteX81" fmla="*/ 3912 w 10000"/>
                <a:gd name="connsiteY81" fmla="*/ 2336 h 10878"/>
                <a:gd name="connsiteX82" fmla="*/ 3484 w 10000"/>
                <a:gd name="connsiteY82" fmla="*/ 2336 h 10878"/>
                <a:gd name="connsiteX83" fmla="*/ 3698 w 10000"/>
                <a:gd name="connsiteY83" fmla="*/ 2961 h 10878"/>
                <a:gd name="connsiteX84" fmla="*/ 4352 w 10000"/>
                <a:gd name="connsiteY84" fmla="*/ 3183 h 10878"/>
                <a:gd name="connsiteX85" fmla="*/ 4126 w 10000"/>
                <a:gd name="connsiteY85" fmla="*/ 3808 h 10878"/>
                <a:gd name="connsiteX86" fmla="*/ 4566 w 10000"/>
                <a:gd name="connsiteY86" fmla="*/ 4003 h 10878"/>
                <a:gd name="connsiteX87" fmla="*/ 6516 w 10000"/>
                <a:gd name="connsiteY87" fmla="*/ 4628 h 10878"/>
                <a:gd name="connsiteX88" fmla="*/ 6742 w 10000"/>
                <a:gd name="connsiteY88" fmla="*/ 4628 h 10878"/>
                <a:gd name="connsiteX89" fmla="*/ 6742 w 10000"/>
                <a:gd name="connsiteY89" fmla="*/ 4433 h 10878"/>
                <a:gd name="connsiteX90" fmla="*/ 6742 w 10000"/>
                <a:gd name="connsiteY90" fmla="*/ 4003 h 10878"/>
                <a:gd name="connsiteX91" fmla="*/ 6956 w 10000"/>
                <a:gd name="connsiteY91" fmla="*/ 4003 h 10878"/>
                <a:gd name="connsiteX92" fmla="*/ 7170 w 10000"/>
                <a:gd name="connsiteY92" fmla="*/ 4211 h 10878"/>
                <a:gd name="connsiteX93" fmla="*/ 7170 w 10000"/>
                <a:gd name="connsiteY93" fmla="*/ 4433 h 10878"/>
                <a:gd name="connsiteX94" fmla="*/ 8038 w 10000"/>
                <a:gd name="connsiteY94" fmla="*/ 4433 h 10878"/>
                <a:gd name="connsiteX95" fmla="*/ 8264 w 10000"/>
                <a:gd name="connsiteY95" fmla="*/ 4433 h 10878"/>
                <a:gd name="connsiteX96" fmla="*/ 8038 w 10000"/>
                <a:gd name="connsiteY96" fmla="*/ 4003 h 10878"/>
                <a:gd name="connsiteX97" fmla="*/ 9132 w 10000"/>
                <a:gd name="connsiteY97" fmla="*/ 3586 h 10878"/>
                <a:gd name="connsiteX0" fmla="*/ 9132 w 10000"/>
                <a:gd name="connsiteY0" fmla="*/ 3405 h 10697"/>
                <a:gd name="connsiteX1" fmla="*/ 9132 w 10000"/>
                <a:gd name="connsiteY1" fmla="*/ 3405 h 10697"/>
                <a:gd name="connsiteX2" fmla="*/ 9560 w 10000"/>
                <a:gd name="connsiteY2" fmla="*/ 3405 h 10697"/>
                <a:gd name="connsiteX3" fmla="*/ 10000 w 10000"/>
                <a:gd name="connsiteY3" fmla="*/ 3822 h 10697"/>
                <a:gd name="connsiteX4" fmla="*/ 10000 w 10000"/>
                <a:gd name="connsiteY4" fmla="*/ 4252 h 10697"/>
                <a:gd name="connsiteX5" fmla="*/ 9560 w 10000"/>
                <a:gd name="connsiteY5" fmla="*/ 4252 h 10697"/>
                <a:gd name="connsiteX6" fmla="*/ 9346 w 10000"/>
                <a:gd name="connsiteY6" fmla="*/ 4447 h 10697"/>
                <a:gd name="connsiteX7" fmla="*/ 8918 w 10000"/>
                <a:gd name="connsiteY7" fmla="*/ 5280 h 10697"/>
                <a:gd name="connsiteX8" fmla="*/ 8692 w 10000"/>
                <a:gd name="connsiteY8" fmla="*/ 5502 h 10697"/>
                <a:gd name="connsiteX9" fmla="*/ 8478 w 10000"/>
                <a:gd name="connsiteY9" fmla="*/ 5905 h 10697"/>
                <a:gd name="connsiteX10" fmla="*/ 8478 w 10000"/>
                <a:gd name="connsiteY10" fmla="*/ 6127 h 10697"/>
                <a:gd name="connsiteX11" fmla="*/ 8264 w 10000"/>
                <a:gd name="connsiteY11" fmla="*/ 5502 h 10697"/>
                <a:gd name="connsiteX12" fmla="*/ 8264 w 10000"/>
                <a:gd name="connsiteY12" fmla="*/ 5280 h 10697"/>
                <a:gd name="connsiteX13" fmla="*/ 8038 w 10000"/>
                <a:gd name="connsiteY13" fmla="*/ 5502 h 10697"/>
                <a:gd name="connsiteX14" fmla="*/ 7824 w 10000"/>
                <a:gd name="connsiteY14" fmla="*/ 5502 h 10697"/>
                <a:gd name="connsiteX15" fmla="*/ 7824 w 10000"/>
                <a:gd name="connsiteY15" fmla="*/ 5280 h 10697"/>
                <a:gd name="connsiteX16" fmla="*/ 8264 w 10000"/>
                <a:gd name="connsiteY16" fmla="*/ 4877 h 10697"/>
                <a:gd name="connsiteX17" fmla="*/ 7396 w 10000"/>
                <a:gd name="connsiteY17" fmla="*/ 4877 h 10697"/>
                <a:gd name="connsiteX18" fmla="*/ 7396 w 10000"/>
                <a:gd name="connsiteY18" fmla="*/ 4447 h 10697"/>
                <a:gd name="connsiteX19" fmla="*/ 7170 w 10000"/>
                <a:gd name="connsiteY19" fmla="*/ 4447 h 10697"/>
                <a:gd name="connsiteX20" fmla="*/ 6956 w 10000"/>
                <a:gd name="connsiteY20" fmla="*/ 4447 h 10697"/>
                <a:gd name="connsiteX21" fmla="*/ 6956 w 10000"/>
                <a:gd name="connsiteY21" fmla="*/ 4655 h 10697"/>
                <a:gd name="connsiteX22" fmla="*/ 6742 w 10000"/>
                <a:gd name="connsiteY22" fmla="*/ 5072 h 10697"/>
                <a:gd name="connsiteX23" fmla="*/ 6956 w 10000"/>
                <a:gd name="connsiteY23" fmla="*/ 5072 h 10697"/>
                <a:gd name="connsiteX24" fmla="*/ 7170 w 10000"/>
                <a:gd name="connsiteY24" fmla="*/ 6127 h 10697"/>
                <a:gd name="connsiteX25" fmla="*/ 6956 w 10000"/>
                <a:gd name="connsiteY25" fmla="*/ 6127 h 10697"/>
                <a:gd name="connsiteX26" fmla="*/ 6956 w 10000"/>
                <a:gd name="connsiteY26" fmla="*/ 5905 h 10697"/>
                <a:gd name="connsiteX27" fmla="*/ 6516 w 10000"/>
                <a:gd name="connsiteY27" fmla="*/ 6127 h 10697"/>
                <a:gd name="connsiteX28" fmla="*/ 6302 w 10000"/>
                <a:gd name="connsiteY28" fmla="*/ 6752 h 10697"/>
                <a:gd name="connsiteX29" fmla="*/ 5874 w 10000"/>
                <a:gd name="connsiteY29" fmla="*/ 6947 h 10697"/>
                <a:gd name="connsiteX30" fmla="*/ 4780 w 10000"/>
                <a:gd name="connsiteY30" fmla="*/ 7780 h 10697"/>
                <a:gd name="connsiteX31" fmla="*/ 4780 w 10000"/>
                <a:gd name="connsiteY31" fmla="*/ 8002 h 10697"/>
                <a:gd name="connsiteX32" fmla="*/ 4566 w 10000"/>
                <a:gd name="connsiteY32" fmla="*/ 8002 h 10697"/>
                <a:gd name="connsiteX33" fmla="*/ 4352 w 10000"/>
                <a:gd name="connsiteY33" fmla="*/ 8197 h 10697"/>
                <a:gd name="connsiteX34" fmla="*/ 4126 w 10000"/>
                <a:gd name="connsiteY34" fmla="*/ 8197 h 10697"/>
                <a:gd name="connsiteX35" fmla="*/ 4126 w 10000"/>
                <a:gd name="connsiteY35" fmla="*/ 8392 h 10697"/>
                <a:gd name="connsiteX36" fmla="*/ 4126 w 10000"/>
                <a:gd name="connsiteY36" fmla="*/ 9017 h 10697"/>
                <a:gd name="connsiteX37" fmla="*/ 3912 w 10000"/>
                <a:gd name="connsiteY37" fmla="*/ 9447 h 10697"/>
                <a:gd name="connsiteX38" fmla="*/ 3912 w 10000"/>
                <a:gd name="connsiteY38" fmla="*/ 10072 h 10697"/>
                <a:gd name="connsiteX39" fmla="*/ 3698 w 10000"/>
                <a:gd name="connsiteY39" fmla="*/ 10267 h 10697"/>
                <a:gd name="connsiteX40" fmla="*/ 3484 w 10000"/>
                <a:gd name="connsiteY40" fmla="*/ 10502 h 10697"/>
                <a:gd name="connsiteX41" fmla="*/ 3258 w 10000"/>
                <a:gd name="connsiteY41" fmla="*/ 10697 h 10697"/>
                <a:gd name="connsiteX42" fmla="*/ 2830 w 10000"/>
                <a:gd name="connsiteY42" fmla="*/ 10502 h 10697"/>
                <a:gd name="connsiteX43" fmla="*/ 2176 w 10000"/>
                <a:gd name="connsiteY43" fmla="*/ 8627 h 10697"/>
                <a:gd name="connsiteX44" fmla="*/ 1736 w 10000"/>
                <a:gd name="connsiteY44" fmla="*/ 8002 h 10697"/>
                <a:gd name="connsiteX45" fmla="*/ 1522 w 10000"/>
                <a:gd name="connsiteY45" fmla="*/ 6752 h 10697"/>
                <a:gd name="connsiteX46" fmla="*/ 1522 w 10000"/>
                <a:gd name="connsiteY46" fmla="*/ 5905 h 10697"/>
                <a:gd name="connsiteX47" fmla="*/ 1308 w 10000"/>
                <a:gd name="connsiteY47" fmla="*/ 6322 h 10697"/>
                <a:gd name="connsiteX48" fmla="*/ 868 w 10000"/>
                <a:gd name="connsiteY48" fmla="*/ 6530 h 10697"/>
                <a:gd name="connsiteX49" fmla="*/ 214 w 10000"/>
                <a:gd name="connsiteY49" fmla="*/ 5905 h 10697"/>
                <a:gd name="connsiteX50" fmla="*/ 654 w 10000"/>
                <a:gd name="connsiteY50" fmla="*/ 5905 h 10697"/>
                <a:gd name="connsiteX51" fmla="*/ 654 w 10000"/>
                <a:gd name="connsiteY51" fmla="*/ 5697 h 10697"/>
                <a:gd name="connsiteX52" fmla="*/ 440 w 10000"/>
                <a:gd name="connsiteY52" fmla="*/ 5697 h 10697"/>
                <a:gd name="connsiteX53" fmla="*/ 0 w 10000"/>
                <a:gd name="connsiteY53" fmla="*/ 5502 h 10697"/>
                <a:gd name="connsiteX54" fmla="*/ 214 w 10000"/>
                <a:gd name="connsiteY54" fmla="*/ 5280 h 10697"/>
                <a:gd name="connsiteX55" fmla="*/ 868 w 10000"/>
                <a:gd name="connsiteY55" fmla="*/ 5280 h 10697"/>
                <a:gd name="connsiteX56" fmla="*/ 868 w 10000"/>
                <a:gd name="connsiteY56" fmla="*/ 5072 h 10697"/>
                <a:gd name="connsiteX57" fmla="*/ 868 w 10000"/>
                <a:gd name="connsiteY57" fmla="*/ 4655 h 10697"/>
                <a:gd name="connsiteX58" fmla="*/ 654 w 10000"/>
                <a:gd name="connsiteY58" fmla="*/ 4655 h 10697"/>
                <a:gd name="connsiteX59" fmla="*/ 654 w 10000"/>
                <a:gd name="connsiteY59" fmla="*/ 4447 h 10697"/>
                <a:gd name="connsiteX60" fmla="*/ 440 w 10000"/>
                <a:gd name="connsiteY60" fmla="*/ 4447 h 10697"/>
                <a:gd name="connsiteX61" fmla="*/ 440 w 10000"/>
                <a:gd name="connsiteY61" fmla="*/ 4030 h 10697"/>
                <a:gd name="connsiteX62" fmla="*/ 654 w 10000"/>
                <a:gd name="connsiteY62" fmla="*/ 3822 h 10697"/>
                <a:gd name="connsiteX63" fmla="*/ 868 w 10000"/>
                <a:gd name="connsiteY63" fmla="*/ 4030 h 10697"/>
                <a:gd name="connsiteX64" fmla="*/ 1308 w 10000"/>
                <a:gd name="connsiteY64" fmla="*/ 3822 h 10697"/>
                <a:gd name="connsiteX65" fmla="*/ 2390 w 10000"/>
                <a:gd name="connsiteY65" fmla="*/ 2572 h 10697"/>
                <a:gd name="connsiteX66" fmla="*/ 2176 w 10000"/>
                <a:gd name="connsiteY66" fmla="*/ 2377 h 10697"/>
                <a:gd name="connsiteX67" fmla="*/ 2390 w 10000"/>
                <a:gd name="connsiteY67" fmla="*/ 2377 h 10697"/>
                <a:gd name="connsiteX68" fmla="*/ 2390 w 10000"/>
                <a:gd name="connsiteY68" fmla="*/ 2155 h 10697"/>
                <a:gd name="connsiteX69" fmla="*/ 1962 w 10000"/>
                <a:gd name="connsiteY69" fmla="*/ 1947 h 10697"/>
                <a:gd name="connsiteX70" fmla="*/ 2176 w 10000"/>
                <a:gd name="connsiteY70" fmla="*/ 1530 h 10697"/>
                <a:gd name="connsiteX71" fmla="*/ 1962 w 10000"/>
                <a:gd name="connsiteY71" fmla="*/ 1322 h 10697"/>
                <a:gd name="connsiteX72" fmla="*/ 2176 w 10000"/>
                <a:gd name="connsiteY72" fmla="*/ 920 h 10697"/>
                <a:gd name="connsiteX73" fmla="*/ 1715 w 10000"/>
                <a:gd name="connsiteY73" fmla="*/ 359 h 10697"/>
                <a:gd name="connsiteX74" fmla="*/ 2209 w 10000"/>
                <a:gd name="connsiteY74" fmla="*/ 100 h 10697"/>
                <a:gd name="connsiteX75" fmla="*/ 2850 w 10000"/>
                <a:gd name="connsiteY75" fmla="*/ 588 h 10697"/>
                <a:gd name="connsiteX76" fmla="*/ 3258 w 10000"/>
                <a:gd name="connsiteY76" fmla="*/ 905 h 10697"/>
                <a:gd name="connsiteX77" fmla="*/ 3912 w 10000"/>
                <a:gd name="connsiteY77" fmla="*/ 697 h 10697"/>
                <a:gd name="connsiteX78" fmla="*/ 4126 w 10000"/>
                <a:gd name="connsiteY78" fmla="*/ 905 h 10697"/>
                <a:gd name="connsiteX79" fmla="*/ 4126 w 10000"/>
                <a:gd name="connsiteY79" fmla="*/ 1322 h 10697"/>
                <a:gd name="connsiteX80" fmla="*/ 3698 w 10000"/>
                <a:gd name="connsiteY80" fmla="*/ 1752 h 10697"/>
                <a:gd name="connsiteX81" fmla="*/ 3912 w 10000"/>
                <a:gd name="connsiteY81" fmla="*/ 2155 h 10697"/>
                <a:gd name="connsiteX82" fmla="*/ 3484 w 10000"/>
                <a:gd name="connsiteY82" fmla="*/ 2155 h 10697"/>
                <a:gd name="connsiteX83" fmla="*/ 3698 w 10000"/>
                <a:gd name="connsiteY83" fmla="*/ 2780 h 10697"/>
                <a:gd name="connsiteX84" fmla="*/ 4352 w 10000"/>
                <a:gd name="connsiteY84" fmla="*/ 3002 h 10697"/>
                <a:gd name="connsiteX85" fmla="*/ 4126 w 10000"/>
                <a:gd name="connsiteY85" fmla="*/ 3627 h 10697"/>
                <a:gd name="connsiteX86" fmla="*/ 4566 w 10000"/>
                <a:gd name="connsiteY86" fmla="*/ 3822 h 10697"/>
                <a:gd name="connsiteX87" fmla="*/ 6516 w 10000"/>
                <a:gd name="connsiteY87" fmla="*/ 4447 h 10697"/>
                <a:gd name="connsiteX88" fmla="*/ 6742 w 10000"/>
                <a:gd name="connsiteY88" fmla="*/ 4447 h 10697"/>
                <a:gd name="connsiteX89" fmla="*/ 6742 w 10000"/>
                <a:gd name="connsiteY89" fmla="*/ 4252 h 10697"/>
                <a:gd name="connsiteX90" fmla="*/ 6742 w 10000"/>
                <a:gd name="connsiteY90" fmla="*/ 3822 h 10697"/>
                <a:gd name="connsiteX91" fmla="*/ 6956 w 10000"/>
                <a:gd name="connsiteY91" fmla="*/ 3822 h 10697"/>
                <a:gd name="connsiteX92" fmla="*/ 7170 w 10000"/>
                <a:gd name="connsiteY92" fmla="*/ 4030 h 10697"/>
                <a:gd name="connsiteX93" fmla="*/ 7170 w 10000"/>
                <a:gd name="connsiteY93" fmla="*/ 4252 h 10697"/>
                <a:gd name="connsiteX94" fmla="*/ 8038 w 10000"/>
                <a:gd name="connsiteY94" fmla="*/ 4252 h 10697"/>
                <a:gd name="connsiteX95" fmla="*/ 8264 w 10000"/>
                <a:gd name="connsiteY95" fmla="*/ 4252 h 10697"/>
                <a:gd name="connsiteX96" fmla="*/ 8038 w 10000"/>
                <a:gd name="connsiteY96" fmla="*/ 3822 h 10697"/>
                <a:gd name="connsiteX97" fmla="*/ 9132 w 10000"/>
                <a:gd name="connsiteY97" fmla="*/ 3405 h 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000" h="10697">
                  <a:moveTo>
                    <a:pt x="9132" y="3405"/>
                  </a:moveTo>
                  <a:lnTo>
                    <a:pt x="9132" y="3405"/>
                  </a:lnTo>
                  <a:lnTo>
                    <a:pt x="9560" y="3405"/>
                  </a:lnTo>
                  <a:lnTo>
                    <a:pt x="10000" y="3822"/>
                  </a:lnTo>
                  <a:lnTo>
                    <a:pt x="10000" y="4252"/>
                  </a:lnTo>
                  <a:lnTo>
                    <a:pt x="9560" y="4252"/>
                  </a:lnTo>
                  <a:lnTo>
                    <a:pt x="9346" y="4447"/>
                  </a:lnTo>
                  <a:lnTo>
                    <a:pt x="8918" y="5280"/>
                  </a:lnTo>
                  <a:lnTo>
                    <a:pt x="8692" y="5502"/>
                  </a:lnTo>
                  <a:lnTo>
                    <a:pt x="8478" y="5905"/>
                  </a:lnTo>
                  <a:lnTo>
                    <a:pt x="8478" y="6127"/>
                  </a:lnTo>
                  <a:lnTo>
                    <a:pt x="8264" y="5502"/>
                  </a:lnTo>
                  <a:lnTo>
                    <a:pt x="8264" y="5280"/>
                  </a:lnTo>
                  <a:lnTo>
                    <a:pt x="8038" y="5502"/>
                  </a:lnTo>
                  <a:lnTo>
                    <a:pt x="7824" y="5502"/>
                  </a:lnTo>
                  <a:lnTo>
                    <a:pt x="7824" y="5280"/>
                  </a:lnTo>
                  <a:lnTo>
                    <a:pt x="8264" y="4877"/>
                  </a:lnTo>
                  <a:lnTo>
                    <a:pt x="7396" y="4877"/>
                  </a:lnTo>
                  <a:lnTo>
                    <a:pt x="7396" y="4447"/>
                  </a:lnTo>
                  <a:lnTo>
                    <a:pt x="7170" y="4447"/>
                  </a:lnTo>
                  <a:lnTo>
                    <a:pt x="6956" y="4447"/>
                  </a:lnTo>
                  <a:lnTo>
                    <a:pt x="6956" y="4655"/>
                  </a:lnTo>
                  <a:lnTo>
                    <a:pt x="6742" y="5072"/>
                  </a:lnTo>
                  <a:lnTo>
                    <a:pt x="6956" y="5072"/>
                  </a:lnTo>
                  <a:cubicBezTo>
                    <a:pt x="7027" y="5424"/>
                    <a:pt x="7099" y="5775"/>
                    <a:pt x="7170" y="6127"/>
                  </a:cubicBezTo>
                  <a:lnTo>
                    <a:pt x="6956" y="6127"/>
                  </a:lnTo>
                  <a:lnTo>
                    <a:pt x="6956" y="5905"/>
                  </a:lnTo>
                  <a:lnTo>
                    <a:pt x="6516" y="6127"/>
                  </a:lnTo>
                  <a:lnTo>
                    <a:pt x="6302" y="6752"/>
                  </a:lnTo>
                  <a:lnTo>
                    <a:pt x="5874" y="6947"/>
                  </a:lnTo>
                  <a:lnTo>
                    <a:pt x="4780" y="7780"/>
                  </a:lnTo>
                  <a:lnTo>
                    <a:pt x="4780" y="8002"/>
                  </a:lnTo>
                  <a:lnTo>
                    <a:pt x="4566" y="8002"/>
                  </a:lnTo>
                  <a:lnTo>
                    <a:pt x="4352" y="8197"/>
                  </a:lnTo>
                  <a:lnTo>
                    <a:pt x="4126" y="8197"/>
                  </a:lnTo>
                  <a:lnTo>
                    <a:pt x="4126" y="8392"/>
                  </a:lnTo>
                  <a:lnTo>
                    <a:pt x="4126" y="9017"/>
                  </a:lnTo>
                  <a:lnTo>
                    <a:pt x="3912" y="9447"/>
                  </a:lnTo>
                  <a:lnTo>
                    <a:pt x="3912" y="10072"/>
                  </a:lnTo>
                  <a:lnTo>
                    <a:pt x="3698" y="10267"/>
                  </a:lnTo>
                  <a:lnTo>
                    <a:pt x="3484" y="10502"/>
                  </a:lnTo>
                  <a:lnTo>
                    <a:pt x="3258" y="10697"/>
                  </a:lnTo>
                  <a:lnTo>
                    <a:pt x="2830" y="10502"/>
                  </a:lnTo>
                  <a:lnTo>
                    <a:pt x="2176" y="8627"/>
                  </a:lnTo>
                  <a:lnTo>
                    <a:pt x="1736" y="8002"/>
                  </a:lnTo>
                  <a:cubicBezTo>
                    <a:pt x="1665" y="7585"/>
                    <a:pt x="1593" y="7169"/>
                    <a:pt x="1522" y="6752"/>
                  </a:cubicBezTo>
                  <a:lnTo>
                    <a:pt x="1522" y="5905"/>
                  </a:lnTo>
                  <a:lnTo>
                    <a:pt x="1308" y="6322"/>
                  </a:lnTo>
                  <a:lnTo>
                    <a:pt x="868" y="6530"/>
                  </a:lnTo>
                  <a:lnTo>
                    <a:pt x="214" y="5905"/>
                  </a:lnTo>
                  <a:lnTo>
                    <a:pt x="654" y="5905"/>
                  </a:lnTo>
                  <a:lnTo>
                    <a:pt x="654" y="5697"/>
                  </a:lnTo>
                  <a:lnTo>
                    <a:pt x="440" y="5697"/>
                  </a:lnTo>
                  <a:lnTo>
                    <a:pt x="0" y="5502"/>
                  </a:lnTo>
                  <a:lnTo>
                    <a:pt x="214" y="5280"/>
                  </a:lnTo>
                  <a:lnTo>
                    <a:pt x="868" y="5280"/>
                  </a:lnTo>
                  <a:lnTo>
                    <a:pt x="868" y="5072"/>
                  </a:lnTo>
                  <a:lnTo>
                    <a:pt x="868" y="4655"/>
                  </a:lnTo>
                  <a:lnTo>
                    <a:pt x="654" y="4655"/>
                  </a:lnTo>
                  <a:lnTo>
                    <a:pt x="654" y="4447"/>
                  </a:lnTo>
                  <a:lnTo>
                    <a:pt x="440" y="4447"/>
                  </a:lnTo>
                  <a:lnTo>
                    <a:pt x="440" y="4030"/>
                  </a:lnTo>
                  <a:lnTo>
                    <a:pt x="654" y="3822"/>
                  </a:lnTo>
                  <a:lnTo>
                    <a:pt x="868" y="4030"/>
                  </a:lnTo>
                  <a:lnTo>
                    <a:pt x="1308" y="3822"/>
                  </a:lnTo>
                  <a:lnTo>
                    <a:pt x="2390" y="2572"/>
                  </a:lnTo>
                  <a:lnTo>
                    <a:pt x="2176" y="2377"/>
                  </a:lnTo>
                  <a:lnTo>
                    <a:pt x="2390" y="2377"/>
                  </a:lnTo>
                  <a:lnTo>
                    <a:pt x="2390" y="2155"/>
                  </a:lnTo>
                  <a:lnTo>
                    <a:pt x="1962" y="1947"/>
                  </a:lnTo>
                  <a:lnTo>
                    <a:pt x="2176" y="1530"/>
                  </a:lnTo>
                  <a:lnTo>
                    <a:pt x="1962" y="1322"/>
                  </a:lnTo>
                  <a:lnTo>
                    <a:pt x="2176" y="920"/>
                  </a:lnTo>
                  <a:lnTo>
                    <a:pt x="1715" y="359"/>
                  </a:lnTo>
                  <a:cubicBezTo>
                    <a:pt x="1692" y="459"/>
                    <a:pt x="2232" y="0"/>
                    <a:pt x="2209" y="100"/>
                  </a:cubicBezTo>
                  <a:cubicBezTo>
                    <a:pt x="2219" y="323"/>
                    <a:pt x="2840" y="365"/>
                    <a:pt x="2850" y="588"/>
                  </a:cubicBezTo>
                  <a:lnTo>
                    <a:pt x="3258" y="905"/>
                  </a:lnTo>
                  <a:lnTo>
                    <a:pt x="3912" y="697"/>
                  </a:lnTo>
                  <a:lnTo>
                    <a:pt x="4126" y="905"/>
                  </a:lnTo>
                  <a:lnTo>
                    <a:pt x="4126" y="1322"/>
                  </a:lnTo>
                  <a:lnTo>
                    <a:pt x="3698" y="1752"/>
                  </a:lnTo>
                  <a:lnTo>
                    <a:pt x="3912" y="2155"/>
                  </a:lnTo>
                  <a:lnTo>
                    <a:pt x="3484" y="2155"/>
                  </a:lnTo>
                  <a:lnTo>
                    <a:pt x="3698" y="2780"/>
                  </a:lnTo>
                  <a:lnTo>
                    <a:pt x="4352" y="3002"/>
                  </a:lnTo>
                  <a:lnTo>
                    <a:pt x="4126" y="3627"/>
                  </a:lnTo>
                  <a:lnTo>
                    <a:pt x="4566" y="3822"/>
                  </a:lnTo>
                  <a:lnTo>
                    <a:pt x="6516" y="4447"/>
                  </a:lnTo>
                  <a:lnTo>
                    <a:pt x="6742" y="4447"/>
                  </a:lnTo>
                  <a:lnTo>
                    <a:pt x="6742" y="4252"/>
                  </a:lnTo>
                  <a:lnTo>
                    <a:pt x="6742" y="3822"/>
                  </a:lnTo>
                  <a:lnTo>
                    <a:pt x="6956" y="3822"/>
                  </a:lnTo>
                  <a:lnTo>
                    <a:pt x="7170" y="4030"/>
                  </a:lnTo>
                  <a:lnTo>
                    <a:pt x="7170" y="4252"/>
                  </a:lnTo>
                  <a:lnTo>
                    <a:pt x="8038" y="4252"/>
                  </a:lnTo>
                  <a:lnTo>
                    <a:pt x="8264" y="4252"/>
                  </a:lnTo>
                  <a:lnTo>
                    <a:pt x="8038" y="3822"/>
                  </a:lnTo>
                  <a:lnTo>
                    <a:pt x="9132" y="3405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7" name="Freeform 7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210821" y="3652313"/>
              <a:ext cx="334391" cy="329809"/>
            </a:xfrm>
            <a:custGeom>
              <a:avLst/>
              <a:gdLst>
                <a:gd name="T0" fmla="*/ 2 w 449"/>
                <a:gd name="T1" fmla="*/ 44 h 401"/>
                <a:gd name="T2" fmla="*/ 2 w 449"/>
                <a:gd name="T3" fmla="*/ 44 h 401"/>
                <a:gd name="T4" fmla="*/ 2 w 449"/>
                <a:gd name="T5" fmla="*/ 40 h 401"/>
                <a:gd name="T6" fmla="*/ 6 w 449"/>
                <a:gd name="T7" fmla="*/ 38 h 401"/>
                <a:gd name="T8" fmla="*/ 4 w 449"/>
                <a:gd name="T9" fmla="*/ 34 h 401"/>
                <a:gd name="T10" fmla="*/ 2 w 449"/>
                <a:gd name="T11" fmla="*/ 32 h 401"/>
                <a:gd name="T12" fmla="*/ 0 w 449"/>
                <a:gd name="T13" fmla="*/ 28 h 401"/>
                <a:gd name="T14" fmla="*/ 4 w 449"/>
                <a:gd name="T15" fmla="*/ 30 h 401"/>
                <a:gd name="T16" fmla="*/ 17 w 449"/>
                <a:gd name="T17" fmla="*/ 28 h 401"/>
                <a:gd name="T18" fmla="*/ 17 w 449"/>
                <a:gd name="T19" fmla="*/ 24 h 401"/>
                <a:gd name="T20" fmla="*/ 19 w 449"/>
                <a:gd name="T21" fmla="*/ 22 h 401"/>
                <a:gd name="T22" fmla="*/ 28 w 449"/>
                <a:gd name="T23" fmla="*/ 20 h 401"/>
                <a:gd name="T24" fmla="*/ 28 w 449"/>
                <a:gd name="T25" fmla="*/ 16 h 401"/>
                <a:gd name="T26" fmla="*/ 30 w 449"/>
                <a:gd name="T27" fmla="*/ 14 h 401"/>
                <a:gd name="T28" fmla="*/ 30 w 449"/>
                <a:gd name="T29" fmla="*/ 12 h 401"/>
                <a:gd name="T30" fmla="*/ 32 w 449"/>
                <a:gd name="T31" fmla="*/ 12 h 401"/>
                <a:gd name="T32" fmla="*/ 34 w 449"/>
                <a:gd name="T33" fmla="*/ 8 h 401"/>
                <a:gd name="T34" fmla="*/ 34 w 449"/>
                <a:gd name="T35" fmla="*/ 4 h 401"/>
                <a:gd name="T36" fmla="*/ 38 w 449"/>
                <a:gd name="T37" fmla="*/ 2 h 401"/>
                <a:gd name="T38" fmla="*/ 43 w 449"/>
                <a:gd name="T39" fmla="*/ 0 h 401"/>
                <a:gd name="T40" fmla="*/ 45 w 449"/>
                <a:gd name="T41" fmla="*/ 0 h 401"/>
                <a:gd name="T42" fmla="*/ 49 w 449"/>
                <a:gd name="T43" fmla="*/ 2 h 401"/>
                <a:gd name="T44" fmla="*/ 51 w 449"/>
                <a:gd name="T45" fmla="*/ 4 h 401"/>
                <a:gd name="T46" fmla="*/ 56 w 449"/>
                <a:gd name="T47" fmla="*/ 6 h 401"/>
                <a:gd name="T48" fmla="*/ 54 w 449"/>
                <a:gd name="T49" fmla="*/ 8 h 401"/>
                <a:gd name="T50" fmla="*/ 49 w 449"/>
                <a:gd name="T51" fmla="*/ 10 h 401"/>
                <a:gd name="T52" fmla="*/ 45 w 449"/>
                <a:gd name="T53" fmla="*/ 8 h 401"/>
                <a:gd name="T54" fmla="*/ 43 w 449"/>
                <a:gd name="T55" fmla="*/ 10 h 401"/>
                <a:gd name="T56" fmla="*/ 45 w 449"/>
                <a:gd name="T57" fmla="*/ 12 h 401"/>
                <a:gd name="T58" fmla="*/ 43 w 449"/>
                <a:gd name="T59" fmla="*/ 16 h 401"/>
                <a:gd name="T60" fmla="*/ 47 w 449"/>
                <a:gd name="T61" fmla="*/ 18 h 401"/>
                <a:gd name="T62" fmla="*/ 47 w 449"/>
                <a:gd name="T63" fmla="*/ 20 h 401"/>
                <a:gd name="T64" fmla="*/ 45 w 449"/>
                <a:gd name="T65" fmla="*/ 20 h 401"/>
                <a:gd name="T66" fmla="*/ 47 w 449"/>
                <a:gd name="T67" fmla="*/ 22 h 401"/>
                <a:gd name="T68" fmla="*/ 36 w 449"/>
                <a:gd name="T69" fmla="*/ 34 h 401"/>
                <a:gd name="T70" fmla="*/ 32 w 449"/>
                <a:gd name="T71" fmla="*/ 36 h 401"/>
                <a:gd name="T72" fmla="*/ 30 w 449"/>
                <a:gd name="T73" fmla="*/ 34 h 401"/>
                <a:gd name="T74" fmla="*/ 28 w 449"/>
                <a:gd name="T75" fmla="*/ 36 h 401"/>
                <a:gd name="T76" fmla="*/ 28 w 449"/>
                <a:gd name="T77" fmla="*/ 40 h 401"/>
                <a:gd name="T78" fmla="*/ 30 w 449"/>
                <a:gd name="T79" fmla="*/ 40 h 401"/>
                <a:gd name="T80" fmla="*/ 30 w 449"/>
                <a:gd name="T81" fmla="*/ 42 h 401"/>
                <a:gd name="T82" fmla="*/ 32 w 449"/>
                <a:gd name="T83" fmla="*/ 42 h 401"/>
                <a:gd name="T84" fmla="*/ 32 w 449"/>
                <a:gd name="T85" fmla="*/ 46 h 401"/>
                <a:gd name="T86" fmla="*/ 32 w 449"/>
                <a:gd name="T87" fmla="*/ 48 h 401"/>
                <a:gd name="T88" fmla="*/ 25 w 449"/>
                <a:gd name="T89" fmla="*/ 48 h 401"/>
                <a:gd name="T90" fmla="*/ 23 w 449"/>
                <a:gd name="T91" fmla="*/ 50 h 401"/>
                <a:gd name="T92" fmla="*/ 21 w 449"/>
                <a:gd name="T93" fmla="*/ 48 h 401"/>
                <a:gd name="T94" fmla="*/ 19 w 449"/>
                <a:gd name="T95" fmla="*/ 44 h 401"/>
                <a:gd name="T96" fmla="*/ 13 w 449"/>
                <a:gd name="T97" fmla="*/ 44 h 401"/>
                <a:gd name="T98" fmla="*/ 8 w 449"/>
                <a:gd name="T99" fmla="*/ 44 h 401"/>
                <a:gd name="T100" fmla="*/ 2 w 449"/>
                <a:gd name="T101" fmla="*/ 44 h 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9"/>
                <a:gd name="T154" fmla="*/ 0 h 401"/>
                <a:gd name="T155" fmla="*/ 449 w 449"/>
                <a:gd name="T156" fmla="*/ 401 h 401"/>
                <a:gd name="connsiteX0" fmla="*/ 379 w 10000"/>
                <a:gd name="connsiteY0" fmla="*/ 8803 h 10000"/>
                <a:gd name="connsiteX1" fmla="*/ 379 w 10000"/>
                <a:gd name="connsiteY1" fmla="*/ 8803 h 10000"/>
                <a:gd name="connsiteX2" fmla="*/ 379 w 10000"/>
                <a:gd name="connsiteY2" fmla="*/ 7980 h 10000"/>
                <a:gd name="connsiteX3" fmla="*/ 1158 w 10000"/>
                <a:gd name="connsiteY3" fmla="*/ 7606 h 10000"/>
                <a:gd name="connsiteX4" fmla="*/ 780 w 10000"/>
                <a:gd name="connsiteY4" fmla="*/ 6783 h 10000"/>
                <a:gd name="connsiteX5" fmla="*/ 379 w 10000"/>
                <a:gd name="connsiteY5" fmla="*/ 6409 h 10000"/>
                <a:gd name="connsiteX6" fmla="*/ 0 w 10000"/>
                <a:gd name="connsiteY6" fmla="*/ 5586 h 10000"/>
                <a:gd name="connsiteX7" fmla="*/ 780 w 10000"/>
                <a:gd name="connsiteY7" fmla="*/ 5985 h 10000"/>
                <a:gd name="connsiteX8" fmla="*/ 3073 w 10000"/>
                <a:gd name="connsiteY8" fmla="*/ 5586 h 10000"/>
                <a:gd name="connsiteX9" fmla="*/ 3073 w 10000"/>
                <a:gd name="connsiteY9" fmla="*/ 4788 h 10000"/>
                <a:gd name="connsiteX10" fmla="*/ 3474 w 10000"/>
                <a:gd name="connsiteY10" fmla="*/ 4389 h 10000"/>
                <a:gd name="connsiteX11" fmla="*/ 5011 w 10000"/>
                <a:gd name="connsiteY11" fmla="*/ 4015 h 10000"/>
                <a:gd name="connsiteX12" fmla="*/ 5011 w 10000"/>
                <a:gd name="connsiteY12" fmla="*/ 3192 h 10000"/>
                <a:gd name="connsiteX13" fmla="*/ 5390 w 10000"/>
                <a:gd name="connsiteY13" fmla="*/ 2818 h 10000"/>
                <a:gd name="connsiteX14" fmla="*/ 5390 w 10000"/>
                <a:gd name="connsiteY14" fmla="*/ 2394 h 10000"/>
                <a:gd name="connsiteX15" fmla="*/ 5768 w 10000"/>
                <a:gd name="connsiteY15" fmla="*/ 2394 h 10000"/>
                <a:gd name="connsiteX16" fmla="*/ 6169 w 10000"/>
                <a:gd name="connsiteY16" fmla="*/ 1621 h 10000"/>
                <a:gd name="connsiteX17" fmla="*/ 6169 w 10000"/>
                <a:gd name="connsiteY17" fmla="*/ 798 h 10000"/>
                <a:gd name="connsiteX18" fmla="*/ 6927 w 10000"/>
                <a:gd name="connsiteY18" fmla="*/ 424 h 10000"/>
                <a:gd name="connsiteX19" fmla="*/ 7706 w 10000"/>
                <a:gd name="connsiteY19" fmla="*/ 0 h 10000"/>
                <a:gd name="connsiteX20" fmla="*/ 8085 w 10000"/>
                <a:gd name="connsiteY20" fmla="*/ 0 h 10000"/>
                <a:gd name="connsiteX21" fmla="*/ 8842 w 10000"/>
                <a:gd name="connsiteY21" fmla="*/ 424 h 10000"/>
                <a:gd name="connsiteX22" fmla="*/ 9243 w 10000"/>
                <a:gd name="connsiteY22" fmla="*/ 798 h 10000"/>
                <a:gd name="connsiteX23" fmla="*/ 10000 w 10000"/>
                <a:gd name="connsiteY23" fmla="*/ 1197 h 10000"/>
                <a:gd name="connsiteX24" fmla="*/ 9621 w 10000"/>
                <a:gd name="connsiteY24" fmla="*/ 1621 h 10000"/>
                <a:gd name="connsiteX25" fmla="*/ 8842 w 10000"/>
                <a:gd name="connsiteY25" fmla="*/ 1995 h 10000"/>
                <a:gd name="connsiteX26" fmla="*/ 8025 w 10000"/>
                <a:gd name="connsiteY26" fmla="*/ 1133 h 10000"/>
                <a:gd name="connsiteX27" fmla="*/ 7706 w 10000"/>
                <a:gd name="connsiteY27" fmla="*/ 1995 h 10000"/>
                <a:gd name="connsiteX28" fmla="*/ 8085 w 10000"/>
                <a:gd name="connsiteY28" fmla="*/ 2394 h 10000"/>
                <a:gd name="connsiteX29" fmla="*/ 7706 w 10000"/>
                <a:gd name="connsiteY29" fmla="*/ 3192 h 10000"/>
                <a:gd name="connsiteX30" fmla="*/ 8463 w 10000"/>
                <a:gd name="connsiteY30" fmla="*/ 3591 h 10000"/>
                <a:gd name="connsiteX31" fmla="*/ 8463 w 10000"/>
                <a:gd name="connsiteY31" fmla="*/ 4015 h 10000"/>
                <a:gd name="connsiteX32" fmla="*/ 8085 w 10000"/>
                <a:gd name="connsiteY32" fmla="*/ 4015 h 10000"/>
                <a:gd name="connsiteX33" fmla="*/ 8463 w 10000"/>
                <a:gd name="connsiteY33" fmla="*/ 4389 h 10000"/>
                <a:gd name="connsiteX34" fmla="*/ 6548 w 10000"/>
                <a:gd name="connsiteY34" fmla="*/ 6783 h 10000"/>
                <a:gd name="connsiteX35" fmla="*/ 5768 w 10000"/>
                <a:gd name="connsiteY35" fmla="*/ 7182 h 10000"/>
                <a:gd name="connsiteX36" fmla="*/ 5390 w 10000"/>
                <a:gd name="connsiteY36" fmla="*/ 6783 h 10000"/>
                <a:gd name="connsiteX37" fmla="*/ 5011 w 10000"/>
                <a:gd name="connsiteY37" fmla="*/ 7182 h 10000"/>
                <a:gd name="connsiteX38" fmla="*/ 5011 w 10000"/>
                <a:gd name="connsiteY38" fmla="*/ 7980 h 10000"/>
                <a:gd name="connsiteX39" fmla="*/ 5390 w 10000"/>
                <a:gd name="connsiteY39" fmla="*/ 7980 h 10000"/>
                <a:gd name="connsiteX40" fmla="*/ 5390 w 10000"/>
                <a:gd name="connsiteY40" fmla="*/ 8379 h 10000"/>
                <a:gd name="connsiteX41" fmla="*/ 5768 w 10000"/>
                <a:gd name="connsiteY41" fmla="*/ 8379 h 10000"/>
                <a:gd name="connsiteX42" fmla="*/ 5768 w 10000"/>
                <a:gd name="connsiteY42" fmla="*/ 9177 h 10000"/>
                <a:gd name="connsiteX43" fmla="*/ 5768 w 10000"/>
                <a:gd name="connsiteY43" fmla="*/ 9576 h 10000"/>
                <a:gd name="connsiteX44" fmla="*/ 4610 w 10000"/>
                <a:gd name="connsiteY44" fmla="*/ 9576 h 10000"/>
                <a:gd name="connsiteX45" fmla="*/ 4232 w 10000"/>
                <a:gd name="connsiteY45" fmla="*/ 10000 h 10000"/>
                <a:gd name="connsiteX46" fmla="*/ 3853 w 10000"/>
                <a:gd name="connsiteY46" fmla="*/ 9576 h 10000"/>
                <a:gd name="connsiteX47" fmla="*/ 3474 w 10000"/>
                <a:gd name="connsiteY47" fmla="*/ 8803 h 10000"/>
                <a:gd name="connsiteX48" fmla="*/ 2316 w 10000"/>
                <a:gd name="connsiteY48" fmla="*/ 8803 h 10000"/>
                <a:gd name="connsiteX49" fmla="*/ 1537 w 10000"/>
                <a:gd name="connsiteY49" fmla="*/ 8803 h 10000"/>
                <a:gd name="connsiteX50" fmla="*/ 379 w 10000"/>
                <a:gd name="connsiteY50" fmla="*/ 8803 h 10000"/>
                <a:gd name="connsiteX0" fmla="*/ 379 w 10000"/>
                <a:gd name="connsiteY0" fmla="*/ 8803 h 10000"/>
                <a:gd name="connsiteX1" fmla="*/ 379 w 10000"/>
                <a:gd name="connsiteY1" fmla="*/ 8803 h 10000"/>
                <a:gd name="connsiteX2" fmla="*/ 379 w 10000"/>
                <a:gd name="connsiteY2" fmla="*/ 7980 h 10000"/>
                <a:gd name="connsiteX3" fmla="*/ 1158 w 10000"/>
                <a:gd name="connsiteY3" fmla="*/ 7606 h 10000"/>
                <a:gd name="connsiteX4" fmla="*/ 780 w 10000"/>
                <a:gd name="connsiteY4" fmla="*/ 6783 h 10000"/>
                <a:gd name="connsiteX5" fmla="*/ 379 w 10000"/>
                <a:gd name="connsiteY5" fmla="*/ 6409 h 10000"/>
                <a:gd name="connsiteX6" fmla="*/ 0 w 10000"/>
                <a:gd name="connsiteY6" fmla="*/ 5586 h 10000"/>
                <a:gd name="connsiteX7" fmla="*/ 780 w 10000"/>
                <a:gd name="connsiteY7" fmla="*/ 5985 h 10000"/>
                <a:gd name="connsiteX8" fmla="*/ 3073 w 10000"/>
                <a:gd name="connsiteY8" fmla="*/ 5586 h 10000"/>
                <a:gd name="connsiteX9" fmla="*/ 3073 w 10000"/>
                <a:gd name="connsiteY9" fmla="*/ 4788 h 10000"/>
                <a:gd name="connsiteX10" fmla="*/ 3474 w 10000"/>
                <a:gd name="connsiteY10" fmla="*/ 4389 h 10000"/>
                <a:gd name="connsiteX11" fmla="*/ 5011 w 10000"/>
                <a:gd name="connsiteY11" fmla="*/ 4015 h 10000"/>
                <a:gd name="connsiteX12" fmla="*/ 5011 w 10000"/>
                <a:gd name="connsiteY12" fmla="*/ 3192 h 10000"/>
                <a:gd name="connsiteX13" fmla="*/ 5390 w 10000"/>
                <a:gd name="connsiteY13" fmla="*/ 2818 h 10000"/>
                <a:gd name="connsiteX14" fmla="*/ 5390 w 10000"/>
                <a:gd name="connsiteY14" fmla="*/ 2394 h 10000"/>
                <a:gd name="connsiteX15" fmla="*/ 5768 w 10000"/>
                <a:gd name="connsiteY15" fmla="*/ 2394 h 10000"/>
                <a:gd name="connsiteX16" fmla="*/ 6169 w 10000"/>
                <a:gd name="connsiteY16" fmla="*/ 1621 h 10000"/>
                <a:gd name="connsiteX17" fmla="*/ 6169 w 10000"/>
                <a:gd name="connsiteY17" fmla="*/ 798 h 10000"/>
                <a:gd name="connsiteX18" fmla="*/ 7168 w 10000"/>
                <a:gd name="connsiteY18" fmla="*/ 354 h 10000"/>
                <a:gd name="connsiteX19" fmla="*/ 7706 w 10000"/>
                <a:gd name="connsiteY19" fmla="*/ 0 h 10000"/>
                <a:gd name="connsiteX20" fmla="*/ 8085 w 10000"/>
                <a:gd name="connsiteY20" fmla="*/ 0 h 10000"/>
                <a:gd name="connsiteX21" fmla="*/ 8842 w 10000"/>
                <a:gd name="connsiteY21" fmla="*/ 424 h 10000"/>
                <a:gd name="connsiteX22" fmla="*/ 9243 w 10000"/>
                <a:gd name="connsiteY22" fmla="*/ 798 h 10000"/>
                <a:gd name="connsiteX23" fmla="*/ 10000 w 10000"/>
                <a:gd name="connsiteY23" fmla="*/ 1197 h 10000"/>
                <a:gd name="connsiteX24" fmla="*/ 9621 w 10000"/>
                <a:gd name="connsiteY24" fmla="*/ 1621 h 10000"/>
                <a:gd name="connsiteX25" fmla="*/ 8842 w 10000"/>
                <a:gd name="connsiteY25" fmla="*/ 1995 h 10000"/>
                <a:gd name="connsiteX26" fmla="*/ 8025 w 10000"/>
                <a:gd name="connsiteY26" fmla="*/ 1133 h 10000"/>
                <a:gd name="connsiteX27" fmla="*/ 7706 w 10000"/>
                <a:gd name="connsiteY27" fmla="*/ 1995 h 10000"/>
                <a:gd name="connsiteX28" fmla="*/ 8085 w 10000"/>
                <a:gd name="connsiteY28" fmla="*/ 2394 h 10000"/>
                <a:gd name="connsiteX29" fmla="*/ 7706 w 10000"/>
                <a:gd name="connsiteY29" fmla="*/ 3192 h 10000"/>
                <a:gd name="connsiteX30" fmla="*/ 8463 w 10000"/>
                <a:gd name="connsiteY30" fmla="*/ 3591 h 10000"/>
                <a:gd name="connsiteX31" fmla="*/ 8463 w 10000"/>
                <a:gd name="connsiteY31" fmla="*/ 4015 h 10000"/>
                <a:gd name="connsiteX32" fmla="*/ 8085 w 10000"/>
                <a:gd name="connsiteY32" fmla="*/ 4015 h 10000"/>
                <a:gd name="connsiteX33" fmla="*/ 8463 w 10000"/>
                <a:gd name="connsiteY33" fmla="*/ 4389 h 10000"/>
                <a:gd name="connsiteX34" fmla="*/ 6548 w 10000"/>
                <a:gd name="connsiteY34" fmla="*/ 6783 h 10000"/>
                <a:gd name="connsiteX35" fmla="*/ 5768 w 10000"/>
                <a:gd name="connsiteY35" fmla="*/ 7182 h 10000"/>
                <a:gd name="connsiteX36" fmla="*/ 5390 w 10000"/>
                <a:gd name="connsiteY36" fmla="*/ 6783 h 10000"/>
                <a:gd name="connsiteX37" fmla="*/ 5011 w 10000"/>
                <a:gd name="connsiteY37" fmla="*/ 7182 h 10000"/>
                <a:gd name="connsiteX38" fmla="*/ 5011 w 10000"/>
                <a:gd name="connsiteY38" fmla="*/ 7980 h 10000"/>
                <a:gd name="connsiteX39" fmla="*/ 5390 w 10000"/>
                <a:gd name="connsiteY39" fmla="*/ 7980 h 10000"/>
                <a:gd name="connsiteX40" fmla="*/ 5390 w 10000"/>
                <a:gd name="connsiteY40" fmla="*/ 8379 h 10000"/>
                <a:gd name="connsiteX41" fmla="*/ 5768 w 10000"/>
                <a:gd name="connsiteY41" fmla="*/ 8379 h 10000"/>
                <a:gd name="connsiteX42" fmla="*/ 5768 w 10000"/>
                <a:gd name="connsiteY42" fmla="*/ 9177 h 10000"/>
                <a:gd name="connsiteX43" fmla="*/ 5768 w 10000"/>
                <a:gd name="connsiteY43" fmla="*/ 9576 h 10000"/>
                <a:gd name="connsiteX44" fmla="*/ 4610 w 10000"/>
                <a:gd name="connsiteY44" fmla="*/ 9576 h 10000"/>
                <a:gd name="connsiteX45" fmla="*/ 4232 w 10000"/>
                <a:gd name="connsiteY45" fmla="*/ 10000 h 10000"/>
                <a:gd name="connsiteX46" fmla="*/ 3853 w 10000"/>
                <a:gd name="connsiteY46" fmla="*/ 9576 h 10000"/>
                <a:gd name="connsiteX47" fmla="*/ 3474 w 10000"/>
                <a:gd name="connsiteY47" fmla="*/ 8803 h 10000"/>
                <a:gd name="connsiteX48" fmla="*/ 2316 w 10000"/>
                <a:gd name="connsiteY48" fmla="*/ 8803 h 10000"/>
                <a:gd name="connsiteX49" fmla="*/ 1537 w 10000"/>
                <a:gd name="connsiteY49" fmla="*/ 8803 h 10000"/>
                <a:gd name="connsiteX50" fmla="*/ 379 w 10000"/>
                <a:gd name="connsiteY50" fmla="*/ 8803 h 10000"/>
                <a:gd name="connsiteX0" fmla="*/ 379 w 10000"/>
                <a:gd name="connsiteY0" fmla="*/ 8803 h 10000"/>
                <a:gd name="connsiteX1" fmla="*/ 379 w 10000"/>
                <a:gd name="connsiteY1" fmla="*/ 8803 h 10000"/>
                <a:gd name="connsiteX2" fmla="*/ 379 w 10000"/>
                <a:gd name="connsiteY2" fmla="*/ 7980 h 10000"/>
                <a:gd name="connsiteX3" fmla="*/ 1158 w 10000"/>
                <a:gd name="connsiteY3" fmla="*/ 7606 h 10000"/>
                <a:gd name="connsiteX4" fmla="*/ 780 w 10000"/>
                <a:gd name="connsiteY4" fmla="*/ 6783 h 10000"/>
                <a:gd name="connsiteX5" fmla="*/ 379 w 10000"/>
                <a:gd name="connsiteY5" fmla="*/ 6409 h 10000"/>
                <a:gd name="connsiteX6" fmla="*/ 0 w 10000"/>
                <a:gd name="connsiteY6" fmla="*/ 5586 h 10000"/>
                <a:gd name="connsiteX7" fmla="*/ 780 w 10000"/>
                <a:gd name="connsiteY7" fmla="*/ 5985 h 10000"/>
                <a:gd name="connsiteX8" fmla="*/ 3073 w 10000"/>
                <a:gd name="connsiteY8" fmla="*/ 5586 h 10000"/>
                <a:gd name="connsiteX9" fmla="*/ 3073 w 10000"/>
                <a:gd name="connsiteY9" fmla="*/ 4788 h 10000"/>
                <a:gd name="connsiteX10" fmla="*/ 3474 w 10000"/>
                <a:gd name="connsiteY10" fmla="*/ 4389 h 10000"/>
                <a:gd name="connsiteX11" fmla="*/ 5011 w 10000"/>
                <a:gd name="connsiteY11" fmla="*/ 4015 h 10000"/>
                <a:gd name="connsiteX12" fmla="*/ 5011 w 10000"/>
                <a:gd name="connsiteY12" fmla="*/ 3192 h 10000"/>
                <a:gd name="connsiteX13" fmla="*/ 5390 w 10000"/>
                <a:gd name="connsiteY13" fmla="*/ 2818 h 10000"/>
                <a:gd name="connsiteX14" fmla="*/ 5390 w 10000"/>
                <a:gd name="connsiteY14" fmla="*/ 2394 h 10000"/>
                <a:gd name="connsiteX15" fmla="*/ 5768 w 10000"/>
                <a:gd name="connsiteY15" fmla="*/ 2394 h 10000"/>
                <a:gd name="connsiteX16" fmla="*/ 6169 w 10000"/>
                <a:gd name="connsiteY16" fmla="*/ 1621 h 10000"/>
                <a:gd name="connsiteX17" fmla="*/ 6169 w 10000"/>
                <a:gd name="connsiteY17" fmla="*/ 798 h 10000"/>
                <a:gd name="connsiteX18" fmla="*/ 7168 w 10000"/>
                <a:gd name="connsiteY18" fmla="*/ 354 h 10000"/>
                <a:gd name="connsiteX19" fmla="*/ 7706 w 10000"/>
                <a:gd name="connsiteY19" fmla="*/ 0 h 10000"/>
                <a:gd name="connsiteX20" fmla="*/ 8842 w 10000"/>
                <a:gd name="connsiteY20" fmla="*/ 424 h 10000"/>
                <a:gd name="connsiteX21" fmla="*/ 9243 w 10000"/>
                <a:gd name="connsiteY21" fmla="*/ 798 h 10000"/>
                <a:gd name="connsiteX22" fmla="*/ 10000 w 10000"/>
                <a:gd name="connsiteY22" fmla="*/ 1197 h 10000"/>
                <a:gd name="connsiteX23" fmla="*/ 9621 w 10000"/>
                <a:gd name="connsiteY23" fmla="*/ 1621 h 10000"/>
                <a:gd name="connsiteX24" fmla="*/ 8842 w 10000"/>
                <a:gd name="connsiteY24" fmla="*/ 1995 h 10000"/>
                <a:gd name="connsiteX25" fmla="*/ 8025 w 10000"/>
                <a:gd name="connsiteY25" fmla="*/ 1133 h 10000"/>
                <a:gd name="connsiteX26" fmla="*/ 7706 w 10000"/>
                <a:gd name="connsiteY26" fmla="*/ 1995 h 10000"/>
                <a:gd name="connsiteX27" fmla="*/ 8085 w 10000"/>
                <a:gd name="connsiteY27" fmla="*/ 2394 h 10000"/>
                <a:gd name="connsiteX28" fmla="*/ 7706 w 10000"/>
                <a:gd name="connsiteY28" fmla="*/ 3192 h 10000"/>
                <a:gd name="connsiteX29" fmla="*/ 8463 w 10000"/>
                <a:gd name="connsiteY29" fmla="*/ 3591 h 10000"/>
                <a:gd name="connsiteX30" fmla="*/ 8463 w 10000"/>
                <a:gd name="connsiteY30" fmla="*/ 4015 h 10000"/>
                <a:gd name="connsiteX31" fmla="*/ 8085 w 10000"/>
                <a:gd name="connsiteY31" fmla="*/ 4015 h 10000"/>
                <a:gd name="connsiteX32" fmla="*/ 8463 w 10000"/>
                <a:gd name="connsiteY32" fmla="*/ 4389 h 10000"/>
                <a:gd name="connsiteX33" fmla="*/ 6548 w 10000"/>
                <a:gd name="connsiteY33" fmla="*/ 6783 h 10000"/>
                <a:gd name="connsiteX34" fmla="*/ 5768 w 10000"/>
                <a:gd name="connsiteY34" fmla="*/ 7182 h 10000"/>
                <a:gd name="connsiteX35" fmla="*/ 5390 w 10000"/>
                <a:gd name="connsiteY35" fmla="*/ 6783 h 10000"/>
                <a:gd name="connsiteX36" fmla="*/ 5011 w 10000"/>
                <a:gd name="connsiteY36" fmla="*/ 7182 h 10000"/>
                <a:gd name="connsiteX37" fmla="*/ 5011 w 10000"/>
                <a:gd name="connsiteY37" fmla="*/ 7980 h 10000"/>
                <a:gd name="connsiteX38" fmla="*/ 5390 w 10000"/>
                <a:gd name="connsiteY38" fmla="*/ 7980 h 10000"/>
                <a:gd name="connsiteX39" fmla="*/ 5390 w 10000"/>
                <a:gd name="connsiteY39" fmla="*/ 8379 h 10000"/>
                <a:gd name="connsiteX40" fmla="*/ 5768 w 10000"/>
                <a:gd name="connsiteY40" fmla="*/ 8379 h 10000"/>
                <a:gd name="connsiteX41" fmla="*/ 5768 w 10000"/>
                <a:gd name="connsiteY41" fmla="*/ 9177 h 10000"/>
                <a:gd name="connsiteX42" fmla="*/ 5768 w 10000"/>
                <a:gd name="connsiteY42" fmla="*/ 9576 h 10000"/>
                <a:gd name="connsiteX43" fmla="*/ 4610 w 10000"/>
                <a:gd name="connsiteY43" fmla="*/ 9576 h 10000"/>
                <a:gd name="connsiteX44" fmla="*/ 4232 w 10000"/>
                <a:gd name="connsiteY44" fmla="*/ 10000 h 10000"/>
                <a:gd name="connsiteX45" fmla="*/ 3853 w 10000"/>
                <a:gd name="connsiteY45" fmla="*/ 9576 h 10000"/>
                <a:gd name="connsiteX46" fmla="*/ 3474 w 10000"/>
                <a:gd name="connsiteY46" fmla="*/ 8803 h 10000"/>
                <a:gd name="connsiteX47" fmla="*/ 2316 w 10000"/>
                <a:gd name="connsiteY47" fmla="*/ 8803 h 10000"/>
                <a:gd name="connsiteX48" fmla="*/ 1537 w 10000"/>
                <a:gd name="connsiteY48" fmla="*/ 8803 h 10000"/>
                <a:gd name="connsiteX49" fmla="*/ 379 w 10000"/>
                <a:gd name="connsiteY49" fmla="*/ 8803 h 10000"/>
                <a:gd name="connsiteX0" fmla="*/ 379 w 10000"/>
                <a:gd name="connsiteY0" fmla="*/ 8803 h 10000"/>
                <a:gd name="connsiteX1" fmla="*/ 379 w 10000"/>
                <a:gd name="connsiteY1" fmla="*/ 8803 h 10000"/>
                <a:gd name="connsiteX2" fmla="*/ 379 w 10000"/>
                <a:gd name="connsiteY2" fmla="*/ 7980 h 10000"/>
                <a:gd name="connsiteX3" fmla="*/ 1158 w 10000"/>
                <a:gd name="connsiteY3" fmla="*/ 7606 h 10000"/>
                <a:gd name="connsiteX4" fmla="*/ 780 w 10000"/>
                <a:gd name="connsiteY4" fmla="*/ 6783 h 10000"/>
                <a:gd name="connsiteX5" fmla="*/ 379 w 10000"/>
                <a:gd name="connsiteY5" fmla="*/ 6409 h 10000"/>
                <a:gd name="connsiteX6" fmla="*/ 0 w 10000"/>
                <a:gd name="connsiteY6" fmla="*/ 5586 h 10000"/>
                <a:gd name="connsiteX7" fmla="*/ 780 w 10000"/>
                <a:gd name="connsiteY7" fmla="*/ 5985 h 10000"/>
                <a:gd name="connsiteX8" fmla="*/ 3073 w 10000"/>
                <a:gd name="connsiteY8" fmla="*/ 5586 h 10000"/>
                <a:gd name="connsiteX9" fmla="*/ 3073 w 10000"/>
                <a:gd name="connsiteY9" fmla="*/ 4788 h 10000"/>
                <a:gd name="connsiteX10" fmla="*/ 3474 w 10000"/>
                <a:gd name="connsiteY10" fmla="*/ 4389 h 10000"/>
                <a:gd name="connsiteX11" fmla="*/ 5011 w 10000"/>
                <a:gd name="connsiteY11" fmla="*/ 4015 h 10000"/>
                <a:gd name="connsiteX12" fmla="*/ 5011 w 10000"/>
                <a:gd name="connsiteY12" fmla="*/ 3192 h 10000"/>
                <a:gd name="connsiteX13" fmla="*/ 5390 w 10000"/>
                <a:gd name="connsiteY13" fmla="*/ 2818 h 10000"/>
                <a:gd name="connsiteX14" fmla="*/ 5390 w 10000"/>
                <a:gd name="connsiteY14" fmla="*/ 2394 h 10000"/>
                <a:gd name="connsiteX15" fmla="*/ 5768 w 10000"/>
                <a:gd name="connsiteY15" fmla="*/ 2394 h 10000"/>
                <a:gd name="connsiteX16" fmla="*/ 6169 w 10000"/>
                <a:gd name="connsiteY16" fmla="*/ 1621 h 10000"/>
                <a:gd name="connsiteX17" fmla="*/ 6169 w 10000"/>
                <a:gd name="connsiteY17" fmla="*/ 798 h 10000"/>
                <a:gd name="connsiteX18" fmla="*/ 7168 w 10000"/>
                <a:gd name="connsiteY18" fmla="*/ 354 h 10000"/>
                <a:gd name="connsiteX19" fmla="*/ 7706 w 10000"/>
                <a:gd name="connsiteY19" fmla="*/ 0 h 10000"/>
                <a:gd name="connsiteX20" fmla="*/ 9243 w 10000"/>
                <a:gd name="connsiteY20" fmla="*/ 798 h 10000"/>
                <a:gd name="connsiteX21" fmla="*/ 10000 w 10000"/>
                <a:gd name="connsiteY21" fmla="*/ 1197 h 10000"/>
                <a:gd name="connsiteX22" fmla="*/ 9621 w 10000"/>
                <a:gd name="connsiteY22" fmla="*/ 1621 h 10000"/>
                <a:gd name="connsiteX23" fmla="*/ 8842 w 10000"/>
                <a:gd name="connsiteY23" fmla="*/ 1995 h 10000"/>
                <a:gd name="connsiteX24" fmla="*/ 8025 w 10000"/>
                <a:gd name="connsiteY24" fmla="*/ 1133 h 10000"/>
                <a:gd name="connsiteX25" fmla="*/ 7706 w 10000"/>
                <a:gd name="connsiteY25" fmla="*/ 1995 h 10000"/>
                <a:gd name="connsiteX26" fmla="*/ 8085 w 10000"/>
                <a:gd name="connsiteY26" fmla="*/ 2394 h 10000"/>
                <a:gd name="connsiteX27" fmla="*/ 7706 w 10000"/>
                <a:gd name="connsiteY27" fmla="*/ 3192 h 10000"/>
                <a:gd name="connsiteX28" fmla="*/ 8463 w 10000"/>
                <a:gd name="connsiteY28" fmla="*/ 3591 h 10000"/>
                <a:gd name="connsiteX29" fmla="*/ 8463 w 10000"/>
                <a:gd name="connsiteY29" fmla="*/ 4015 h 10000"/>
                <a:gd name="connsiteX30" fmla="*/ 8085 w 10000"/>
                <a:gd name="connsiteY30" fmla="*/ 4015 h 10000"/>
                <a:gd name="connsiteX31" fmla="*/ 8463 w 10000"/>
                <a:gd name="connsiteY31" fmla="*/ 4389 h 10000"/>
                <a:gd name="connsiteX32" fmla="*/ 6548 w 10000"/>
                <a:gd name="connsiteY32" fmla="*/ 6783 h 10000"/>
                <a:gd name="connsiteX33" fmla="*/ 5768 w 10000"/>
                <a:gd name="connsiteY33" fmla="*/ 7182 h 10000"/>
                <a:gd name="connsiteX34" fmla="*/ 5390 w 10000"/>
                <a:gd name="connsiteY34" fmla="*/ 6783 h 10000"/>
                <a:gd name="connsiteX35" fmla="*/ 5011 w 10000"/>
                <a:gd name="connsiteY35" fmla="*/ 7182 h 10000"/>
                <a:gd name="connsiteX36" fmla="*/ 5011 w 10000"/>
                <a:gd name="connsiteY36" fmla="*/ 7980 h 10000"/>
                <a:gd name="connsiteX37" fmla="*/ 5390 w 10000"/>
                <a:gd name="connsiteY37" fmla="*/ 7980 h 10000"/>
                <a:gd name="connsiteX38" fmla="*/ 5390 w 10000"/>
                <a:gd name="connsiteY38" fmla="*/ 8379 h 10000"/>
                <a:gd name="connsiteX39" fmla="*/ 5768 w 10000"/>
                <a:gd name="connsiteY39" fmla="*/ 8379 h 10000"/>
                <a:gd name="connsiteX40" fmla="*/ 5768 w 10000"/>
                <a:gd name="connsiteY40" fmla="*/ 9177 h 10000"/>
                <a:gd name="connsiteX41" fmla="*/ 5768 w 10000"/>
                <a:gd name="connsiteY41" fmla="*/ 9576 h 10000"/>
                <a:gd name="connsiteX42" fmla="*/ 4610 w 10000"/>
                <a:gd name="connsiteY42" fmla="*/ 9576 h 10000"/>
                <a:gd name="connsiteX43" fmla="*/ 4232 w 10000"/>
                <a:gd name="connsiteY43" fmla="*/ 10000 h 10000"/>
                <a:gd name="connsiteX44" fmla="*/ 3853 w 10000"/>
                <a:gd name="connsiteY44" fmla="*/ 9576 h 10000"/>
                <a:gd name="connsiteX45" fmla="*/ 3474 w 10000"/>
                <a:gd name="connsiteY45" fmla="*/ 8803 h 10000"/>
                <a:gd name="connsiteX46" fmla="*/ 2316 w 10000"/>
                <a:gd name="connsiteY46" fmla="*/ 8803 h 10000"/>
                <a:gd name="connsiteX47" fmla="*/ 1537 w 10000"/>
                <a:gd name="connsiteY47" fmla="*/ 8803 h 10000"/>
                <a:gd name="connsiteX48" fmla="*/ 379 w 10000"/>
                <a:gd name="connsiteY48" fmla="*/ 8803 h 10000"/>
                <a:gd name="connsiteX0" fmla="*/ 379 w 10000"/>
                <a:gd name="connsiteY0" fmla="*/ 8803 h 10000"/>
                <a:gd name="connsiteX1" fmla="*/ 379 w 10000"/>
                <a:gd name="connsiteY1" fmla="*/ 8803 h 10000"/>
                <a:gd name="connsiteX2" fmla="*/ 379 w 10000"/>
                <a:gd name="connsiteY2" fmla="*/ 7980 h 10000"/>
                <a:gd name="connsiteX3" fmla="*/ 1158 w 10000"/>
                <a:gd name="connsiteY3" fmla="*/ 7606 h 10000"/>
                <a:gd name="connsiteX4" fmla="*/ 780 w 10000"/>
                <a:gd name="connsiteY4" fmla="*/ 6783 h 10000"/>
                <a:gd name="connsiteX5" fmla="*/ 379 w 10000"/>
                <a:gd name="connsiteY5" fmla="*/ 6409 h 10000"/>
                <a:gd name="connsiteX6" fmla="*/ 0 w 10000"/>
                <a:gd name="connsiteY6" fmla="*/ 5586 h 10000"/>
                <a:gd name="connsiteX7" fmla="*/ 780 w 10000"/>
                <a:gd name="connsiteY7" fmla="*/ 5985 h 10000"/>
                <a:gd name="connsiteX8" fmla="*/ 3073 w 10000"/>
                <a:gd name="connsiteY8" fmla="*/ 5586 h 10000"/>
                <a:gd name="connsiteX9" fmla="*/ 3073 w 10000"/>
                <a:gd name="connsiteY9" fmla="*/ 4788 h 10000"/>
                <a:gd name="connsiteX10" fmla="*/ 3474 w 10000"/>
                <a:gd name="connsiteY10" fmla="*/ 4389 h 10000"/>
                <a:gd name="connsiteX11" fmla="*/ 5011 w 10000"/>
                <a:gd name="connsiteY11" fmla="*/ 4015 h 10000"/>
                <a:gd name="connsiteX12" fmla="*/ 5011 w 10000"/>
                <a:gd name="connsiteY12" fmla="*/ 3192 h 10000"/>
                <a:gd name="connsiteX13" fmla="*/ 5390 w 10000"/>
                <a:gd name="connsiteY13" fmla="*/ 2818 h 10000"/>
                <a:gd name="connsiteX14" fmla="*/ 5390 w 10000"/>
                <a:gd name="connsiteY14" fmla="*/ 2394 h 10000"/>
                <a:gd name="connsiteX15" fmla="*/ 5768 w 10000"/>
                <a:gd name="connsiteY15" fmla="*/ 2394 h 10000"/>
                <a:gd name="connsiteX16" fmla="*/ 6169 w 10000"/>
                <a:gd name="connsiteY16" fmla="*/ 1621 h 10000"/>
                <a:gd name="connsiteX17" fmla="*/ 6169 w 10000"/>
                <a:gd name="connsiteY17" fmla="*/ 798 h 10000"/>
                <a:gd name="connsiteX18" fmla="*/ 7168 w 10000"/>
                <a:gd name="connsiteY18" fmla="*/ 354 h 10000"/>
                <a:gd name="connsiteX19" fmla="*/ 7706 w 10000"/>
                <a:gd name="connsiteY19" fmla="*/ 0 h 10000"/>
                <a:gd name="connsiteX20" fmla="*/ 10000 w 10000"/>
                <a:gd name="connsiteY20" fmla="*/ 1197 h 10000"/>
                <a:gd name="connsiteX21" fmla="*/ 9621 w 10000"/>
                <a:gd name="connsiteY21" fmla="*/ 1621 h 10000"/>
                <a:gd name="connsiteX22" fmla="*/ 8842 w 10000"/>
                <a:gd name="connsiteY22" fmla="*/ 1995 h 10000"/>
                <a:gd name="connsiteX23" fmla="*/ 8025 w 10000"/>
                <a:gd name="connsiteY23" fmla="*/ 1133 h 10000"/>
                <a:gd name="connsiteX24" fmla="*/ 7706 w 10000"/>
                <a:gd name="connsiteY24" fmla="*/ 1995 h 10000"/>
                <a:gd name="connsiteX25" fmla="*/ 8085 w 10000"/>
                <a:gd name="connsiteY25" fmla="*/ 2394 h 10000"/>
                <a:gd name="connsiteX26" fmla="*/ 7706 w 10000"/>
                <a:gd name="connsiteY26" fmla="*/ 3192 h 10000"/>
                <a:gd name="connsiteX27" fmla="*/ 8463 w 10000"/>
                <a:gd name="connsiteY27" fmla="*/ 3591 h 10000"/>
                <a:gd name="connsiteX28" fmla="*/ 8463 w 10000"/>
                <a:gd name="connsiteY28" fmla="*/ 4015 h 10000"/>
                <a:gd name="connsiteX29" fmla="*/ 8085 w 10000"/>
                <a:gd name="connsiteY29" fmla="*/ 4015 h 10000"/>
                <a:gd name="connsiteX30" fmla="*/ 8463 w 10000"/>
                <a:gd name="connsiteY30" fmla="*/ 4389 h 10000"/>
                <a:gd name="connsiteX31" fmla="*/ 6548 w 10000"/>
                <a:gd name="connsiteY31" fmla="*/ 6783 h 10000"/>
                <a:gd name="connsiteX32" fmla="*/ 5768 w 10000"/>
                <a:gd name="connsiteY32" fmla="*/ 7182 h 10000"/>
                <a:gd name="connsiteX33" fmla="*/ 5390 w 10000"/>
                <a:gd name="connsiteY33" fmla="*/ 6783 h 10000"/>
                <a:gd name="connsiteX34" fmla="*/ 5011 w 10000"/>
                <a:gd name="connsiteY34" fmla="*/ 7182 h 10000"/>
                <a:gd name="connsiteX35" fmla="*/ 5011 w 10000"/>
                <a:gd name="connsiteY35" fmla="*/ 7980 h 10000"/>
                <a:gd name="connsiteX36" fmla="*/ 5390 w 10000"/>
                <a:gd name="connsiteY36" fmla="*/ 7980 h 10000"/>
                <a:gd name="connsiteX37" fmla="*/ 5390 w 10000"/>
                <a:gd name="connsiteY37" fmla="*/ 8379 h 10000"/>
                <a:gd name="connsiteX38" fmla="*/ 5768 w 10000"/>
                <a:gd name="connsiteY38" fmla="*/ 8379 h 10000"/>
                <a:gd name="connsiteX39" fmla="*/ 5768 w 10000"/>
                <a:gd name="connsiteY39" fmla="*/ 9177 h 10000"/>
                <a:gd name="connsiteX40" fmla="*/ 5768 w 10000"/>
                <a:gd name="connsiteY40" fmla="*/ 9576 h 10000"/>
                <a:gd name="connsiteX41" fmla="*/ 4610 w 10000"/>
                <a:gd name="connsiteY41" fmla="*/ 9576 h 10000"/>
                <a:gd name="connsiteX42" fmla="*/ 4232 w 10000"/>
                <a:gd name="connsiteY42" fmla="*/ 10000 h 10000"/>
                <a:gd name="connsiteX43" fmla="*/ 3853 w 10000"/>
                <a:gd name="connsiteY43" fmla="*/ 9576 h 10000"/>
                <a:gd name="connsiteX44" fmla="*/ 3474 w 10000"/>
                <a:gd name="connsiteY44" fmla="*/ 8803 h 10000"/>
                <a:gd name="connsiteX45" fmla="*/ 2316 w 10000"/>
                <a:gd name="connsiteY45" fmla="*/ 8803 h 10000"/>
                <a:gd name="connsiteX46" fmla="*/ 1537 w 10000"/>
                <a:gd name="connsiteY46" fmla="*/ 8803 h 10000"/>
                <a:gd name="connsiteX47" fmla="*/ 379 w 10000"/>
                <a:gd name="connsiteY47" fmla="*/ 8803 h 10000"/>
                <a:gd name="connsiteX0" fmla="*/ 379 w 10000"/>
                <a:gd name="connsiteY0" fmla="*/ 8449 h 9646"/>
                <a:gd name="connsiteX1" fmla="*/ 379 w 10000"/>
                <a:gd name="connsiteY1" fmla="*/ 8449 h 9646"/>
                <a:gd name="connsiteX2" fmla="*/ 379 w 10000"/>
                <a:gd name="connsiteY2" fmla="*/ 7626 h 9646"/>
                <a:gd name="connsiteX3" fmla="*/ 1158 w 10000"/>
                <a:gd name="connsiteY3" fmla="*/ 7252 h 9646"/>
                <a:gd name="connsiteX4" fmla="*/ 780 w 10000"/>
                <a:gd name="connsiteY4" fmla="*/ 6429 h 9646"/>
                <a:gd name="connsiteX5" fmla="*/ 379 w 10000"/>
                <a:gd name="connsiteY5" fmla="*/ 6055 h 9646"/>
                <a:gd name="connsiteX6" fmla="*/ 0 w 10000"/>
                <a:gd name="connsiteY6" fmla="*/ 5232 h 9646"/>
                <a:gd name="connsiteX7" fmla="*/ 780 w 10000"/>
                <a:gd name="connsiteY7" fmla="*/ 5631 h 9646"/>
                <a:gd name="connsiteX8" fmla="*/ 3073 w 10000"/>
                <a:gd name="connsiteY8" fmla="*/ 5232 h 9646"/>
                <a:gd name="connsiteX9" fmla="*/ 3073 w 10000"/>
                <a:gd name="connsiteY9" fmla="*/ 4434 h 9646"/>
                <a:gd name="connsiteX10" fmla="*/ 3474 w 10000"/>
                <a:gd name="connsiteY10" fmla="*/ 4035 h 9646"/>
                <a:gd name="connsiteX11" fmla="*/ 5011 w 10000"/>
                <a:gd name="connsiteY11" fmla="*/ 3661 h 9646"/>
                <a:gd name="connsiteX12" fmla="*/ 5011 w 10000"/>
                <a:gd name="connsiteY12" fmla="*/ 2838 h 9646"/>
                <a:gd name="connsiteX13" fmla="*/ 5390 w 10000"/>
                <a:gd name="connsiteY13" fmla="*/ 2464 h 9646"/>
                <a:gd name="connsiteX14" fmla="*/ 5390 w 10000"/>
                <a:gd name="connsiteY14" fmla="*/ 2040 h 9646"/>
                <a:gd name="connsiteX15" fmla="*/ 5768 w 10000"/>
                <a:gd name="connsiteY15" fmla="*/ 2040 h 9646"/>
                <a:gd name="connsiteX16" fmla="*/ 6169 w 10000"/>
                <a:gd name="connsiteY16" fmla="*/ 1267 h 9646"/>
                <a:gd name="connsiteX17" fmla="*/ 6169 w 10000"/>
                <a:gd name="connsiteY17" fmla="*/ 444 h 9646"/>
                <a:gd name="connsiteX18" fmla="*/ 7168 w 10000"/>
                <a:gd name="connsiteY18" fmla="*/ 0 h 9646"/>
                <a:gd name="connsiteX19" fmla="*/ 10000 w 10000"/>
                <a:gd name="connsiteY19" fmla="*/ 843 h 9646"/>
                <a:gd name="connsiteX20" fmla="*/ 9621 w 10000"/>
                <a:gd name="connsiteY20" fmla="*/ 1267 h 9646"/>
                <a:gd name="connsiteX21" fmla="*/ 8842 w 10000"/>
                <a:gd name="connsiteY21" fmla="*/ 1641 h 9646"/>
                <a:gd name="connsiteX22" fmla="*/ 8025 w 10000"/>
                <a:gd name="connsiteY22" fmla="*/ 779 h 9646"/>
                <a:gd name="connsiteX23" fmla="*/ 7706 w 10000"/>
                <a:gd name="connsiteY23" fmla="*/ 1641 h 9646"/>
                <a:gd name="connsiteX24" fmla="*/ 8085 w 10000"/>
                <a:gd name="connsiteY24" fmla="*/ 2040 h 9646"/>
                <a:gd name="connsiteX25" fmla="*/ 7706 w 10000"/>
                <a:gd name="connsiteY25" fmla="*/ 2838 h 9646"/>
                <a:gd name="connsiteX26" fmla="*/ 8463 w 10000"/>
                <a:gd name="connsiteY26" fmla="*/ 3237 h 9646"/>
                <a:gd name="connsiteX27" fmla="*/ 8463 w 10000"/>
                <a:gd name="connsiteY27" fmla="*/ 3661 h 9646"/>
                <a:gd name="connsiteX28" fmla="*/ 8085 w 10000"/>
                <a:gd name="connsiteY28" fmla="*/ 3661 h 9646"/>
                <a:gd name="connsiteX29" fmla="*/ 8463 w 10000"/>
                <a:gd name="connsiteY29" fmla="*/ 4035 h 9646"/>
                <a:gd name="connsiteX30" fmla="*/ 6548 w 10000"/>
                <a:gd name="connsiteY30" fmla="*/ 6429 h 9646"/>
                <a:gd name="connsiteX31" fmla="*/ 5768 w 10000"/>
                <a:gd name="connsiteY31" fmla="*/ 6828 h 9646"/>
                <a:gd name="connsiteX32" fmla="*/ 5390 w 10000"/>
                <a:gd name="connsiteY32" fmla="*/ 6429 h 9646"/>
                <a:gd name="connsiteX33" fmla="*/ 5011 w 10000"/>
                <a:gd name="connsiteY33" fmla="*/ 6828 h 9646"/>
                <a:gd name="connsiteX34" fmla="*/ 5011 w 10000"/>
                <a:gd name="connsiteY34" fmla="*/ 7626 h 9646"/>
                <a:gd name="connsiteX35" fmla="*/ 5390 w 10000"/>
                <a:gd name="connsiteY35" fmla="*/ 7626 h 9646"/>
                <a:gd name="connsiteX36" fmla="*/ 5390 w 10000"/>
                <a:gd name="connsiteY36" fmla="*/ 8025 h 9646"/>
                <a:gd name="connsiteX37" fmla="*/ 5768 w 10000"/>
                <a:gd name="connsiteY37" fmla="*/ 8025 h 9646"/>
                <a:gd name="connsiteX38" fmla="*/ 5768 w 10000"/>
                <a:gd name="connsiteY38" fmla="*/ 8823 h 9646"/>
                <a:gd name="connsiteX39" fmla="*/ 5768 w 10000"/>
                <a:gd name="connsiteY39" fmla="*/ 9222 h 9646"/>
                <a:gd name="connsiteX40" fmla="*/ 4610 w 10000"/>
                <a:gd name="connsiteY40" fmla="*/ 9222 h 9646"/>
                <a:gd name="connsiteX41" fmla="*/ 4232 w 10000"/>
                <a:gd name="connsiteY41" fmla="*/ 9646 h 9646"/>
                <a:gd name="connsiteX42" fmla="*/ 3853 w 10000"/>
                <a:gd name="connsiteY42" fmla="*/ 9222 h 9646"/>
                <a:gd name="connsiteX43" fmla="*/ 3474 w 10000"/>
                <a:gd name="connsiteY43" fmla="*/ 8449 h 9646"/>
                <a:gd name="connsiteX44" fmla="*/ 2316 w 10000"/>
                <a:gd name="connsiteY44" fmla="*/ 8449 h 9646"/>
                <a:gd name="connsiteX45" fmla="*/ 1537 w 10000"/>
                <a:gd name="connsiteY45" fmla="*/ 8449 h 9646"/>
                <a:gd name="connsiteX46" fmla="*/ 379 w 10000"/>
                <a:gd name="connsiteY46" fmla="*/ 8449 h 9646"/>
                <a:gd name="connsiteX0" fmla="*/ 379 w 9621"/>
                <a:gd name="connsiteY0" fmla="*/ 8759 h 10000"/>
                <a:gd name="connsiteX1" fmla="*/ 379 w 9621"/>
                <a:gd name="connsiteY1" fmla="*/ 8759 h 10000"/>
                <a:gd name="connsiteX2" fmla="*/ 379 w 9621"/>
                <a:gd name="connsiteY2" fmla="*/ 7906 h 10000"/>
                <a:gd name="connsiteX3" fmla="*/ 1158 w 9621"/>
                <a:gd name="connsiteY3" fmla="*/ 7518 h 10000"/>
                <a:gd name="connsiteX4" fmla="*/ 780 w 9621"/>
                <a:gd name="connsiteY4" fmla="*/ 6665 h 10000"/>
                <a:gd name="connsiteX5" fmla="*/ 379 w 9621"/>
                <a:gd name="connsiteY5" fmla="*/ 6277 h 10000"/>
                <a:gd name="connsiteX6" fmla="*/ 0 w 9621"/>
                <a:gd name="connsiteY6" fmla="*/ 5424 h 10000"/>
                <a:gd name="connsiteX7" fmla="*/ 780 w 9621"/>
                <a:gd name="connsiteY7" fmla="*/ 5838 h 10000"/>
                <a:gd name="connsiteX8" fmla="*/ 3073 w 9621"/>
                <a:gd name="connsiteY8" fmla="*/ 5424 h 10000"/>
                <a:gd name="connsiteX9" fmla="*/ 3073 w 9621"/>
                <a:gd name="connsiteY9" fmla="*/ 4597 h 10000"/>
                <a:gd name="connsiteX10" fmla="*/ 3474 w 9621"/>
                <a:gd name="connsiteY10" fmla="*/ 4183 h 10000"/>
                <a:gd name="connsiteX11" fmla="*/ 5011 w 9621"/>
                <a:gd name="connsiteY11" fmla="*/ 3795 h 10000"/>
                <a:gd name="connsiteX12" fmla="*/ 5011 w 9621"/>
                <a:gd name="connsiteY12" fmla="*/ 2942 h 10000"/>
                <a:gd name="connsiteX13" fmla="*/ 5390 w 9621"/>
                <a:gd name="connsiteY13" fmla="*/ 2554 h 10000"/>
                <a:gd name="connsiteX14" fmla="*/ 5390 w 9621"/>
                <a:gd name="connsiteY14" fmla="*/ 2115 h 10000"/>
                <a:gd name="connsiteX15" fmla="*/ 5768 w 9621"/>
                <a:gd name="connsiteY15" fmla="*/ 2115 h 10000"/>
                <a:gd name="connsiteX16" fmla="*/ 6169 w 9621"/>
                <a:gd name="connsiteY16" fmla="*/ 1313 h 10000"/>
                <a:gd name="connsiteX17" fmla="*/ 6169 w 9621"/>
                <a:gd name="connsiteY17" fmla="*/ 460 h 10000"/>
                <a:gd name="connsiteX18" fmla="*/ 7168 w 9621"/>
                <a:gd name="connsiteY18" fmla="*/ 0 h 10000"/>
                <a:gd name="connsiteX19" fmla="*/ 9621 w 9621"/>
                <a:gd name="connsiteY19" fmla="*/ 1313 h 10000"/>
                <a:gd name="connsiteX20" fmla="*/ 8842 w 9621"/>
                <a:gd name="connsiteY20" fmla="*/ 1701 h 10000"/>
                <a:gd name="connsiteX21" fmla="*/ 8025 w 9621"/>
                <a:gd name="connsiteY21" fmla="*/ 808 h 10000"/>
                <a:gd name="connsiteX22" fmla="*/ 7706 w 9621"/>
                <a:gd name="connsiteY22" fmla="*/ 1701 h 10000"/>
                <a:gd name="connsiteX23" fmla="*/ 8085 w 9621"/>
                <a:gd name="connsiteY23" fmla="*/ 2115 h 10000"/>
                <a:gd name="connsiteX24" fmla="*/ 7706 w 9621"/>
                <a:gd name="connsiteY24" fmla="*/ 2942 h 10000"/>
                <a:gd name="connsiteX25" fmla="*/ 8463 w 9621"/>
                <a:gd name="connsiteY25" fmla="*/ 3356 h 10000"/>
                <a:gd name="connsiteX26" fmla="*/ 8463 w 9621"/>
                <a:gd name="connsiteY26" fmla="*/ 3795 h 10000"/>
                <a:gd name="connsiteX27" fmla="*/ 8085 w 9621"/>
                <a:gd name="connsiteY27" fmla="*/ 3795 h 10000"/>
                <a:gd name="connsiteX28" fmla="*/ 8463 w 9621"/>
                <a:gd name="connsiteY28" fmla="*/ 4183 h 10000"/>
                <a:gd name="connsiteX29" fmla="*/ 6548 w 9621"/>
                <a:gd name="connsiteY29" fmla="*/ 6665 h 10000"/>
                <a:gd name="connsiteX30" fmla="*/ 5768 w 9621"/>
                <a:gd name="connsiteY30" fmla="*/ 7079 h 10000"/>
                <a:gd name="connsiteX31" fmla="*/ 5390 w 9621"/>
                <a:gd name="connsiteY31" fmla="*/ 6665 h 10000"/>
                <a:gd name="connsiteX32" fmla="*/ 5011 w 9621"/>
                <a:gd name="connsiteY32" fmla="*/ 7079 h 10000"/>
                <a:gd name="connsiteX33" fmla="*/ 5011 w 9621"/>
                <a:gd name="connsiteY33" fmla="*/ 7906 h 10000"/>
                <a:gd name="connsiteX34" fmla="*/ 5390 w 9621"/>
                <a:gd name="connsiteY34" fmla="*/ 7906 h 10000"/>
                <a:gd name="connsiteX35" fmla="*/ 5390 w 9621"/>
                <a:gd name="connsiteY35" fmla="*/ 8320 h 10000"/>
                <a:gd name="connsiteX36" fmla="*/ 5768 w 9621"/>
                <a:gd name="connsiteY36" fmla="*/ 8320 h 10000"/>
                <a:gd name="connsiteX37" fmla="*/ 5768 w 9621"/>
                <a:gd name="connsiteY37" fmla="*/ 9147 h 10000"/>
                <a:gd name="connsiteX38" fmla="*/ 5768 w 9621"/>
                <a:gd name="connsiteY38" fmla="*/ 9560 h 10000"/>
                <a:gd name="connsiteX39" fmla="*/ 4610 w 9621"/>
                <a:gd name="connsiteY39" fmla="*/ 9560 h 10000"/>
                <a:gd name="connsiteX40" fmla="*/ 4232 w 9621"/>
                <a:gd name="connsiteY40" fmla="*/ 10000 h 10000"/>
                <a:gd name="connsiteX41" fmla="*/ 3853 w 9621"/>
                <a:gd name="connsiteY41" fmla="*/ 9560 h 10000"/>
                <a:gd name="connsiteX42" fmla="*/ 3474 w 9621"/>
                <a:gd name="connsiteY42" fmla="*/ 8759 h 10000"/>
                <a:gd name="connsiteX43" fmla="*/ 2316 w 9621"/>
                <a:gd name="connsiteY43" fmla="*/ 8759 h 10000"/>
                <a:gd name="connsiteX44" fmla="*/ 1537 w 9621"/>
                <a:gd name="connsiteY44" fmla="*/ 8759 h 10000"/>
                <a:gd name="connsiteX45" fmla="*/ 379 w 9621"/>
                <a:gd name="connsiteY45" fmla="*/ 8759 h 10000"/>
                <a:gd name="connsiteX0" fmla="*/ 394 w 9190"/>
                <a:gd name="connsiteY0" fmla="*/ 8759 h 10000"/>
                <a:gd name="connsiteX1" fmla="*/ 394 w 9190"/>
                <a:gd name="connsiteY1" fmla="*/ 8759 h 10000"/>
                <a:gd name="connsiteX2" fmla="*/ 394 w 9190"/>
                <a:gd name="connsiteY2" fmla="*/ 7906 h 10000"/>
                <a:gd name="connsiteX3" fmla="*/ 1204 w 9190"/>
                <a:gd name="connsiteY3" fmla="*/ 7518 h 10000"/>
                <a:gd name="connsiteX4" fmla="*/ 811 w 9190"/>
                <a:gd name="connsiteY4" fmla="*/ 6665 h 10000"/>
                <a:gd name="connsiteX5" fmla="*/ 394 w 9190"/>
                <a:gd name="connsiteY5" fmla="*/ 6277 h 10000"/>
                <a:gd name="connsiteX6" fmla="*/ 0 w 9190"/>
                <a:gd name="connsiteY6" fmla="*/ 5424 h 10000"/>
                <a:gd name="connsiteX7" fmla="*/ 811 w 9190"/>
                <a:gd name="connsiteY7" fmla="*/ 5838 h 10000"/>
                <a:gd name="connsiteX8" fmla="*/ 3194 w 9190"/>
                <a:gd name="connsiteY8" fmla="*/ 5424 h 10000"/>
                <a:gd name="connsiteX9" fmla="*/ 3194 w 9190"/>
                <a:gd name="connsiteY9" fmla="*/ 4597 h 10000"/>
                <a:gd name="connsiteX10" fmla="*/ 3611 w 9190"/>
                <a:gd name="connsiteY10" fmla="*/ 4183 h 10000"/>
                <a:gd name="connsiteX11" fmla="*/ 5208 w 9190"/>
                <a:gd name="connsiteY11" fmla="*/ 3795 h 10000"/>
                <a:gd name="connsiteX12" fmla="*/ 5208 w 9190"/>
                <a:gd name="connsiteY12" fmla="*/ 2942 h 10000"/>
                <a:gd name="connsiteX13" fmla="*/ 5602 w 9190"/>
                <a:gd name="connsiteY13" fmla="*/ 2554 h 10000"/>
                <a:gd name="connsiteX14" fmla="*/ 5602 w 9190"/>
                <a:gd name="connsiteY14" fmla="*/ 2115 h 10000"/>
                <a:gd name="connsiteX15" fmla="*/ 5995 w 9190"/>
                <a:gd name="connsiteY15" fmla="*/ 2115 h 10000"/>
                <a:gd name="connsiteX16" fmla="*/ 6412 w 9190"/>
                <a:gd name="connsiteY16" fmla="*/ 1313 h 10000"/>
                <a:gd name="connsiteX17" fmla="*/ 6412 w 9190"/>
                <a:gd name="connsiteY17" fmla="*/ 460 h 10000"/>
                <a:gd name="connsiteX18" fmla="*/ 7450 w 9190"/>
                <a:gd name="connsiteY18" fmla="*/ 0 h 10000"/>
                <a:gd name="connsiteX19" fmla="*/ 9190 w 9190"/>
                <a:gd name="connsiteY19" fmla="*/ 1701 h 10000"/>
                <a:gd name="connsiteX20" fmla="*/ 8341 w 9190"/>
                <a:gd name="connsiteY20" fmla="*/ 808 h 10000"/>
                <a:gd name="connsiteX21" fmla="*/ 8010 w 9190"/>
                <a:gd name="connsiteY21" fmla="*/ 1701 h 10000"/>
                <a:gd name="connsiteX22" fmla="*/ 8403 w 9190"/>
                <a:gd name="connsiteY22" fmla="*/ 2115 h 10000"/>
                <a:gd name="connsiteX23" fmla="*/ 8010 w 9190"/>
                <a:gd name="connsiteY23" fmla="*/ 2942 h 10000"/>
                <a:gd name="connsiteX24" fmla="*/ 8796 w 9190"/>
                <a:gd name="connsiteY24" fmla="*/ 3356 h 10000"/>
                <a:gd name="connsiteX25" fmla="*/ 8796 w 9190"/>
                <a:gd name="connsiteY25" fmla="*/ 3795 h 10000"/>
                <a:gd name="connsiteX26" fmla="*/ 8403 w 9190"/>
                <a:gd name="connsiteY26" fmla="*/ 3795 h 10000"/>
                <a:gd name="connsiteX27" fmla="*/ 8796 w 9190"/>
                <a:gd name="connsiteY27" fmla="*/ 4183 h 10000"/>
                <a:gd name="connsiteX28" fmla="*/ 6806 w 9190"/>
                <a:gd name="connsiteY28" fmla="*/ 6665 h 10000"/>
                <a:gd name="connsiteX29" fmla="*/ 5995 w 9190"/>
                <a:gd name="connsiteY29" fmla="*/ 7079 h 10000"/>
                <a:gd name="connsiteX30" fmla="*/ 5602 w 9190"/>
                <a:gd name="connsiteY30" fmla="*/ 6665 h 10000"/>
                <a:gd name="connsiteX31" fmla="*/ 5208 w 9190"/>
                <a:gd name="connsiteY31" fmla="*/ 7079 h 10000"/>
                <a:gd name="connsiteX32" fmla="*/ 5208 w 9190"/>
                <a:gd name="connsiteY32" fmla="*/ 7906 h 10000"/>
                <a:gd name="connsiteX33" fmla="*/ 5602 w 9190"/>
                <a:gd name="connsiteY33" fmla="*/ 7906 h 10000"/>
                <a:gd name="connsiteX34" fmla="*/ 5602 w 9190"/>
                <a:gd name="connsiteY34" fmla="*/ 8320 h 10000"/>
                <a:gd name="connsiteX35" fmla="*/ 5995 w 9190"/>
                <a:gd name="connsiteY35" fmla="*/ 8320 h 10000"/>
                <a:gd name="connsiteX36" fmla="*/ 5995 w 9190"/>
                <a:gd name="connsiteY36" fmla="*/ 9147 h 10000"/>
                <a:gd name="connsiteX37" fmla="*/ 5995 w 9190"/>
                <a:gd name="connsiteY37" fmla="*/ 9560 h 10000"/>
                <a:gd name="connsiteX38" fmla="*/ 4792 w 9190"/>
                <a:gd name="connsiteY38" fmla="*/ 9560 h 10000"/>
                <a:gd name="connsiteX39" fmla="*/ 4399 w 9190"/>
                <a:gd name="connsiteY39" fmla="*/ 10000 h 10000"/>
                <a:gd name="connsiteX40" fmla="*/ 4005 w 9190"/>
                <a:gd name="connsiteY40" fmla="*/ 9560 h 10000"/>
                <a:gd name="connsiteX41" fmla="*/ 3611 w 9190"/>
                <a:gd name="connsiteY41" fmla="*/ 8759 h 10000"/>
                <a:gd name="connsiteX42" fmla="*/ 2407 w 9190"/>
                <a:gd name="connsiteY42" fmla="*/ 8759 h 10000"/>
                <a:gd name="connsiteX43" fmla="*/ 1598 w 9190"/>
                <a:gd name="connsiteY43" fmla="*/ 8759 h 10000"/>
                <a:gd name="connsiteX44" fmla="*/ 394 w 9190"/>
                <a:gd name="connsiteY44" fmla="*/ 8759 h 10000"/>
                <a:gd name="connsiteX0" fmla="*/ 429 w 9571"/>
                <a:gd name="connsiteY0" fmla="*/ 8759 h 10000"/>
                <a:gd name="connsiteX1" fmla="*/ 429 w 9571"/>
                <a:gd name="connsiteY1" fmla="*/ 8759 h 10000"/>
                <a:gd name="connsiteX2" fmla="*/ 429 w 9571"/>
                <a:gd name="connsiteY2" fmla="*/ 7906 h 10000"/>
                <a:gd name="connsiteX3" fmla="*/ 1310 w 9571"/>
                <a:gd name="connsiteY3" fmla="*/ 7518 h 10000"/>
                <a:gd name="connsiteX4" fmla="*/ 882 w 9571"/>
                <a:gd name="connsiteY4" fmla="*/ 6665 h 10000"/>
                <a:gd name="connsiteX5" fmla="*/ 429 w 9571"/>
                <a:gd name="connsiteY5" fmla="*/ 6277 h 10000"/>
                <a:gd name="connsiteX6" fmla="*/ 0 w 9571"/>
                <a:gd name="connsiteY6" fmla="*/ 5424 h 10000"/>
                <a:gd name="connsiteX7" fmla="*/ 882 w 9571"/>
                <a:gd name="connsiteY7" fmla="*/ 5838 h 10000"/>
                <a:gd name="connsiteX8" fmla="*/ 3476 w 9571"/>
                <a:gd name="connsiteY8" fmla="*/ 5424 h 10000"/>
                <a:gd name="connsiteX9" fmla="*/ 3476 w 9571"/>
                <a:gd name="connsiteY9" fmla="*/ 4597 h 10000"/>
                <a:gd name="connsiteX10" fmla="*/ 3929 w 9571"/>
                <a:gd name="connsiteY10" fmla="*/ 4183 h 10000"/>
                <a:gd name="connsiteX11" fmla="*/ 5667 w 9571"/>
                <a:gd name="connsiteY11" fmla="*/ 3795 h 10000"/>
                <a:gd name="connsiteX12" fmla="*/ 5667 w 9571"/>
                <a:gd name="connsiteY12" fmla="*/ 2942 h 10000"/>
                <a:gd name="connsiteX13" fmla="*/ 6096 w 9571"/>
                <a:gd name="connsiteY13" fmla="*/ 2554 h 10000"/>
                <a:gd name="connsiteX14" fmla="*/ 6096 w 9571"/>
                <a:gd name="connsiteY14" fmla="*/ 2115 h 10000"/>
                <a:gd name="connsiteX15" fmla="*/ 6523 w 9571"/>
                <a:gd name="connsiteY15" fmla="*/ 2115 h 10000"/>
                <a:gd name="connsiteX16" fmla="*/ 6977 w 9571"/>
                <a:gd name="connsiteY16" fmla="*/ 1313 h 10000"/>
                <a:gd name="connsiteX17" fmla="*/ 6977 w 9571"/>
                <a:gd name="connsiteY17" fmla="*/ 460 h 10000"/>
                <a:gd name="connsiteX18" fmla="*/ 8107 w 9571"/>
                <a:gd name="connsiteY18" fmla="*/ 0 h 10000"/>
                <a:gd name="connsiteX19" fmla="*/ 9076 w 9571"/>
                <a:gd name="connsiteY19" fmla="*/ 808 h 10000"/>
                <a:gd name="connsiteX20" fmla="*/ 8716 w 9571"/>
                <a:gd name="connsiteY20" fmla="*/ 1701 h 10000"/>
                <a:gd name="connsiteX21" fmla="*/ 9144 w 9571"/>
                <a:gd name="connsiteY21" fmla="*/ 2115 h 10000"/>
                <a:gd name="connsiteX22" fmla="*/ 8716 w 9571"/>
                <a:gd name="connsiteY22" fmla="*/ 2942 h 10000"/>
                <a:gd name="connsiteX23" fmla="*/ 9571 w 9571"/>
                <a:gd name="connsiteY23" fmla="*/ 3356 h 10000"/>
                <a:gd name="connsiteX24" fmla="*/ 9571 w 9571"/>
                <a:gd name="connsiteY24" fmla="*/ 3795 h 10000"/>
                <a:gd name="connsiteX25" fmla="*/ 9144 w 9571"/>
                <a:gd name="connsiteY25" fmla="*/ 3795 h 10000"/>
                <a:gd name="connsiteX26" fmla="*/ 9571 w 9571"/>
                <a:gd name="connsiteY26" fmla="*/ 4183 h 10000"/>
                <a:gd name="connsiteX27" fmla="*/ 7406 w 9571"/>
                <a:gd name="connsiteY27" fmla="*/ 6665 h 10000"/>
                <a:gd name="connsiteX28" fmla="*/ 6523 w 9571"/>
                <a:gd name="connsiteY28" fmla="*/ 7079 h 10000"/>
                <a:gd name="connsiteX29" fmla="*/ 6096 w 9571"/>
                <a:gd name="connsiteY29" fmla="*/ 6665 h 10000"/>
                <a:gd name="connsiteX30" fmla="*/ 5667 w 9571"/>
                <a:gd name="connsiteY30" fmla="*/ 7079 h 10000"/>
                <a:gd name="connsiteX31" fmla="*/ 5667 w 9571"/>
                <a:gd name="connsiteY31" fmla="*/ 7906 h 10000"/>
                <a:gd name="connsiteX32" fmla="*/ 6096 w 9571"/>
                <a:gd name="connsiteY32" fmla="*/ 7906 h 10000"/>
                <a:gd name="connsiteX33" fmla="*/ 6096 w 9571"/>
                <a:gd name="connsiteY33" fmla="*/ 8320 h 10000"/>
                <a:gd name="connsiteX34" fmla="*/ 6523 w 9571"/>
                <a:gd name="connsiteY34" fmla="*/ 8320 h 10000"/>
                <a:gd name="connsiteX35" fmla="*/ 6523 w 9571"/>
                <a:gd name="connsiteY35" fmla="*/ 9147 h 10000"/>
                <a:gd name="connsiteX36" fmla="*/ 6523 w 9571"/>
                <a:gd name="connsiteY36" fmla="*/ 9560 h 10000"/>
                <a:gd name="connsiteX37" fmla="*/ 5214 w 9571"/>
                <a:gd name="connsiteY37" fmla="*/ 9560 h 10000"/>
                <a:gd name="connsiteX38" fmla="*/ 4787 w 9571"/>
                <a:gd name="connsiteY38" fmla="*/ 10000 h 10000"/>
                <a:gd name="connsiteX39" fmla="*/ 4358 w 9571"/>
                <a:gd name="connsiteY39" fmla="*/ 9560 h 10000"/>
                <a:gd name="connsiteX40" fmla="*/ 3929 w 9571"/>
                <a:gd name="connsiteY40" fmla="*/ 8759 h 10000"/>
                <a:gd name="connsiteX41" fmla="*/ 2619 w 9571"/>
                <a:gd name="connsiteY41" fmla="*/ 8759 h 10000"/>
                <a:gd name="connsiteX42" fmla="*/ 1739 w 9571"/>
                <a:gd name="connsiteY42" fmla="*/ 8759 h 10000"/>
                <a:gd name="connsiteX43" fmla="*/ 429 w 9571"/>
                <a:gd name="connsiteY43" fmla="*/ 87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571" h="10000">
                  <a:moveTo>
                    <a:pt x="429" y="8759"/>
                  </a:moveTo>
                  <a:lnTo>
                    <a:pt x="429" y="8759"/>
                  </a:lnTo>
                  <a:lnTo>
                    <a:pt x="429" y="7906"/>
                  </a:lnTo>
                  <a:lnTo>
                    <a:pt x="1310" y="7518"/>
                  </a:lnTo>
                  <a:lnTo>
                    <a:pt x="882" y="6665"/>
                  </a:lnTo>
                  <a:lnTo>
                    <a:pt x="429" y="6277"/>
                  </a:lnTo>
                  <a:lnTo>
                    <a:pt x="0" y="5424"/>
                  </a:lnTo>
                  <a:lnTo>
                    <a:pt x="882" y="5838"/>
                  </a:lnTo>
                  <a:lnTo>
                    <a:pt x="3476" y="5424"/>
                  </a:lnTo>
                  <a:lnTo>
                    <a:pt x="3476" y="4597"/>
                  </a:lnTo>
                  <a:lnTo>
                    <a:pt x="3929" y="4183"/>
                  </a:lnTo>
                  <a:lnTo>
                    <a:pt x="5667" y="3795"/>
                  </a:lnTo>
                  <a:lnTo>
                    <a:pt x="5667" y="2942"/>
                  </a:lnTo>
                  <a:lnTo>
                    <a:pt x="6096" y="2554"/>
                  </a:lnTo>
                  <a:lnTo>
                    <a:pt x="6096" y="2115"/>
                  </a:lnTo>
                  <a:lnTo>
                    <a:pt x="6523" y="2115"/>
                  </a:lnTo>
                  <a:lnTo>
                    <a:pt x="6977" y="1313"/>
                  </a:lnTo>
                  <a:lnTo>
                    <a:pt x="6977" y="460"/>
                  </a:lnTo>
                  <a:lnTo>
                    <a:pt x="8107" y="0"/>
                  </a:lnTo>
                  <a:lnTo>
                    <a:pt x="9076" y="808"/>
                  </a:lnTo>
                  <a:lnTo>
                    <a:pt x="8716" y="1701"/>
                  </a:lnTo>
                  <a:lnTo>
                    <a:pt x="9144" y="2115"/>
                  </a:lnTo>
                  <a:lnTo>
                    <a:pt x="8716" y="2942"/>
                  </a:lnTo>
                  <a:lnTo>
                    <a:pt x="9571" y="3356"/>
                  </a:lnTo>
                  <a:lnTo>
                    <a:pt x="9571" y="3795"/>
                  </a:lnTo>
                  <a:lnTo>
                    <a:pt x="9144" y="3795"/>
                  </a:lnTo>
                  <a:lnTo>
                    <a:pt x="9571" y="4183"/>
                  </a:lnTo>
                  <a:lnTo>
                    <a:pt x="7406" y="6665"/>
                  </a:lnTo>
                  <a:lnTo>
                    <a:pt x="6523" y="7079"/>
                  </a:lnTo>
                  <a:lnTo>
                    <a:pt x="6096" y="6665"/>
                  </a:lnTo>
                  <a:lnTo>
                    <a:pt x="5667" y="7079"/>
                  </a:lnTo>
                  <a:lnTo>
                    <a:pt x="5667" y="7906"/>
                  </a:lnTo>
                  <a:lnTo>
                    <a:pt x="6096" y="7906"/>
                  </a:lnTo>
                  <a:lnTo>
                    <a:pt x="6096" y="8320"/>
                  </a:lnTo>
                  <a:lnTo>
                    <a:pt x="6523" y="8320"/>
                  </a:lnTo>
                  <a:lnTo>
                    <a:pt x="6523" y="9147"/>
                  </a:lnTo>
                  <a:lnTo>
                    <a:pt x="6523" y="9560"/>
                  </a:lnTo>
                  <a:lnTo>
                    <a:pt x="5214" y="9560"/>
                  </a:lnTo>
                  <a:lnTo>
                    <a:pt x="4787" y="10000"/>
                  </a:lnTo>
                  <a:lnTo>
                    <a:pt x="4358" y="9560"/>
                  </a:lnTo>
                  <a:lnTo>
                    <a:pt x="3929" y="8759"/>
                  </a:lnTo>
                  <a:lnTo>
                    <a:pt x="2619" y="8759"/>
                  </a:lnTo>
                  <a:lnTo>
                    <a:pt x="1739" y="8759"/>
                  </a:lnTo>
                  <a:lnTo>
                    <a:pt x="429" y="8759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8" name="Freeform 37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514239" y="3134177"/>
              <a:ext cx="1469461" cy="916328"/>
            </a:xfrm>
            <a:custGeom>
              <a:avLst/>
              <a:gdLst>
                <a:gd name="T0" fmla="*/ 48 w 1664"/>
                <a:gd name="T1" fmla="*/ 22 h 1071"/>
                <a:gd name="T2" fmla="*/ 59 w 1664"/>
                <a:gd name="T3" fmla="*/ 32 h 1071"/>
                <a:gd name="T4" fmla="*/ 78 w 1664"/>
                <a:gd name="T5" fmla="*/ 50 h 1071"/>
                <a:gd name="T6" fmla="*/ 107 w 1664"/>
                <a:gd name="T7" fmla="*/ 56 h 1071"/>
                <a:gd name="T8" fmla="*/ 131 w 1664"/>
                <a:gd name="T9" fmla="*/ 46 h 1071"/>
                <a:gd name="T10" fmla="*/ 137 w 1664"/>
                <a:gd name="T11" fmla="*/ 42 h 1071"/>
                <a:gd name="T12" fmla="*/ 156 w 1664"/>
                <a:gd name="T13" fmla="*/ 34 h 1071"/>
                <a:gd name="T14" fmla="*/ 148 w 1664"/>
                <a:gd name="T15" fmla="*/ 30 h 1071"/>
                <a:gd name="T16" fmla="*/ 146 w 1664"/>
                <a:gd name="T17" fmla="*/ 18 h 1071"/>
                <a:gd name="T18" fmla="*/ 159 w 1664"/>
                <a:gd name="T19" fmla="*/ 10 h 1071"/>
                <a:gd name="T20" fmla="*/ 159 w 1664"/>
                <a:gd name="T21" fmla="*/ 6 h 1071"/>
                <a:gd name="T22" fmla="*/ 176 w 1664"/>
                <a:gd name="T23" fmla="*/ 2 h 1071"/>
                <a:gd name="T24" fmla="*/ 189 w 1664"/>
                <a:gd name="T25" fmla="*/ 20 h 1071"/>
                <a:gd name="T26" fmla="*/ 200 w 1664"/>
                <a:gd name="T27" fmla="*/ 28 h 1071"/>
                <a:gd name="T28" fmla="*/ 202 w 1664"/>
                <a:gd name="T29" fmla="*/ 42 h 1071"/>
                <a:gd name="T30" fmla="*/ 198 w 1664"/>
                <a:gd name="T31" fmla="*/ 48 h 1071"/>
                <a:gd name="T32" fmla="*/ 189 w 1664"/>
                <a:gd name="T33" fmla="*/ 54 h 1071"/>
                <a:gd name="T34" fmla="*/ 182 w 1664"/>
                <a:gd name="T35" fmla="*/ 56 h 1071"/>
                <a:gd name="T36" fmla="*/ 169 w 1664"/>
                <a:gd name="T37" fmla="*/ 64 h 1071"/>
                <a:gd name="T38" fmla="*/ 163 w 1664"/>
                <a:gd name="T39" fmla="*/ 64 h 1071"/>
                <a:gd name="T40" fmla="*/ 156 w 1664"/>
                <a:gd name="T41" fmla="*/ 64 h 1071"/>
                <a:gd name="T42" fmla="*/ 150 w 1664"/>
                <a:gd name="T43" fmla="*/ 68 h 1071"/>
                <a:gd name="T44" fmla="*/ 167 w 1664"/>
                <a:gd name="T45" fmla="*/ 74 h 1071"/>
                <a:gd name="T46" fmla="*/ 161 w 1664"/>
                <a:gd name="T47" fmla="*/ 76 h 1071"/>
                <a:gd name="T48" fmla="*/ 161 w 1664"/>
                <a:gd name="T49" fmla="*/ 92 h 1071"/>
                <a:gd name="T50" fmla="*/ 165 w 1664"/>
                <a:gd name="T51" fmla="*/ 98 h 1071"/>
                <a:gd name="T52" fmla="*/ 163 w 1664"/>
                <a:gd name="T53" fmla="*/ 108 h 1071"/>
                <a:gd name="T54" fmla="*/ 156 w 1664"/>
                <a:gd name="T55" fmla="*/ 116 h 1071"/>
                <a:gd name="T56" fmla="*/ 152 w 1664"/>
                <a:gd name="T57" fmla="*/ 122 h 1071"/>
                <a:gd name="T58" fmla="*/ 139 w 1664"/>
                <a:gd name="T59" fmla="*/ 128 h 1071"/>
                <a:gd name="T60" fmla="*/ 135 w 1664"/>
                <a:gd name="T61" fmla="*/ 128 h 1071"/>
                <a:gd name="T62" fmla="*/ 124 w 1664"/>
                <a:gd name="T63" fmla="*/ 130 h 1071"/>
                <a:gd name="T64" fmla="*/ 113 w 1664"/>
                <a:gd name="T65" fmla="*/ 130 h 1071"/>
                <a:gd name="T66" fmla="*/ 100 w 1664"/>
                <a:gd name="T67" fmla="*/ 128 h 1071"/>
                <a:gd name="T68" fmla="*/ 96 w 1664"/>
                <a:gd name="T69" fmla="*/ 128 h 1071"/>
                <a:gd name="T70" fmla="*/ 94 w 1664"/>
                <a:gd name="T71" fmla="*/ 130 h 1071"/>
                <a:gd name="T72" fmla="*/ 87 w 1664"/>
                <a:gd name="T73" fmla="*/ 126 h 1071"/>
                <a:gd name="T74" fmla="*/ 83 w 1664"/>
                <a:gd name="T75" fmla="*/ 122 h 1071"/>
                <a:gd name="T76" fmla="*/ 81 w 1664"/>
                <a:gd name="T77" fmla="*/ 108 h 1071"/>
                <a:gd name="T78" fmla="*/ 61 w 1664"/>
                <a:gd name="T79" fmla="*/ 108 h 1071"/>
                <a:gd name="T80" fmla="*/ 50 w 1664"/>
                <a:gd name="T81" fmla="*/ 108 h 1071"/>
                <a:gd name="T82" fmla="*/ 37 w 1664"/>
                <a:gd name="T83" fmla="*/ 106 h 1071"/>
                <a:gd name="T84" fmla="*/ 28 w 1664"/>
                <a:gd name="T85" fmla="*/ 100 h 1071"/>
                <a:gd name="T86" fmla="*/ 16 w 1664"/>
                <a:gd name="T87" fmla="*/ 92 h 1071"/>
                <a:gd name="T88" fmla="*/ 22 w 1664"/>
                <a:gd name="T89" fmla="*/ 84 h 1071"/>
                <a:gd name="T90" fmla="*/ 13 w 1664"/>
                <a:gd name="T91" fmla="*/ 80 h 1071"/>
                <a:gd name="T92" fmla="*/ 3 w 1664"/>
                <a:gd name="T93" fmla="*/ 74 h 1071"/>
                <a:gd name="T94" fmla="*/ 0 w 1664"/>
                <a:gd name="T95" fmla="*/ 68 h 1071"/>
                <a:gd name="T96" fmla="*/ 9 w 1664"/>
                <a:gd name="T97" fmla="*/ 60 h 1071"/>
                <a:gd name="T98" fmla="*/ 22 w 1664"/>
                <a:gd name="T99" fmla="*/ 54 h 1071"/>
                <a:gd name="T100" fmla="*/ 22 w 1664"/>
                <a:gd name="T101" fmla="*/ 40 h 1071"/>
                <a:gd name="T102" fmla="*/ 37 w 1664"/>
                <a:gd name="T103" fmla="*/ 32 h 1071"/>
                <a:gd name="T104" fmla="*/ 44 w 1664"/>
                <a:gd name="T105" fmla="*/ 24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4"/>
                <a:gd name="T160" fmla="*/ 0 h 1071"/>
                <a:gd name="T161" fmla="*/ 1664 w 1664"/>
                <a:gd name="T162" fmla="*/ 1071 h 10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4" h="1071">
                  <a:moveTo>
                    <a:pt x="347" y="192"/>
                  </a:moveTo>
                  <a:lnTo>
                    <a:pt x="347" y="192"/>
                  </a:lnTo>
                  <a:lnTo>
                    <a:pt x="382" y="176"/>
                  </a:lnTo>
                  <a:lnTo>
                    <a:pt x="416" y="224"/>
                  </a:lnTo>
                  <a:lnTo>
                    <a:pt x="451" y="224"/>
                  </a:lnTo>
                  <a:lnTo>
                    <a:pt x="468" y="255"/>
                  </a:lnTo>
                  <a:lnTo>
                    <a:pt x="468" y="320"/>
                  </a:lnTo>
                  <a:lnTo>
                    <a:pt x="572" y="351"/>
                  </a:lnTo>
                  <a:lnTo>
                    <a:pt x="624" y="399"/>
                  </a:lnTo>
                  <a:lnTo>
                    <a:pt x="727" y="399"/>
                  </a:lnTo>
                  <a:lnTo>
                    <a:pt x="779" y="432"/>
                  </a:lnTo>
                  <a:lnTo>
                    <a:pt x="848" y="447"/>
                  </a:lnTo>
                  <a:lnTo>
                    <a:pt x="919" y="416"/>
                  </a:lnTo>
                  <a:lnTo>
                    <a:pt x="988" y="416"/>
                  </a:lnTo>
                  <a:lnTo>
                    <a:pt x="1040" y="368"/>
                  </a:lnTo>
                  <a:lnTo>
                    <a:pt x="1023" y="351"/>
                  </a:lnTo>
                  <a:lnTo>
                    <a:pt x="1057" y="320"/>
                  </a:lnTo>
                  <a:lnTo>
                    <a:pt x="1092" y="336"/>
                  </a:lnTo>
                  <a:lnTo>
                    <a:pt x="1144" y="303"/>
                  </a:lnTo>
                  <a:lnTo>
                    <a:pt x="1178" y="272"/>
                  </a:lnTo>
                  <a:lnTo>
                    <a:pt x="1247" y="272"/>
                  </a:lnTo>
                  <a:lnTo>
                    <a:pt x="1230" y="240"/>
                  </a:lnTo>
                  <a:lnTo>
                    <a:pt x="1213" y="224"/>
                  </a:lnTo>
                  <a:lnTo>
                    <a:pt x="1178" y="240"/>
                  </a:lnTo>
                  <a:lnTo>
                    <a:pt x="1144" y="240"/>
                  </a:lnTo>
                  <a:lnTo>
                    <a:pt x="1144" y="176"/>
                  </a:lnTo>
                  <a:lnTo>
                    <a:pt x="1161" y="144"/>
                  </a:lnTo>
                  <a:lnTo>
                    <a:pt x="1196" y="159"/>
                  </a:lnTo>
                  <a:lnTo>
                    <a:pt x="1247" y="144"/>
                  </a:lnTo>
                  <a:lnTo>
                    <a:pt x="1265" y="80"/>
                  </a:lnTo>
                  <a:lnTo>
                    <a:pt x="1282" y="63"/>
                  </a:lnTo>
                  <a:lnTo>
                    <a:pt x="1282" y="48"/>
                  </a:lnTo>
                  <a:lnTo>
                    <a:pt x="1265" y="48"/>
                  </a:lnTo>
                  <a:lnTo>
                    <a:pt x="1282" y="15"/>
                  </a:lnTo>
                  <a:lnTo>
                    <a:pt x="1351" y="0"/>
                  </a:lnTo>
                  <a:lnTo>
                    <a:pt x="1403" y="15"/>
                  </a:lnTo>
                  <a:lnTo>
                    <a:pt x="1438" y="48"/>
                  </a:lnTo>
                  <a:lnTo>
                    <a:pt x="1472" y="159"/>
                  </a:lnTo>
                  <a:lnTo>
                    <a:pt x="1507" y="159"/>
                  </a:lnTo>
                  <a:lnTo>
                    <a:pt x="1558" y="192"/>
                  </a:lnTo>
                  <a:lnTo>
                    <a:pt x="1558" y="224"/>
                  </a:lnTo>
                  <a:lnTo>
                    <a:pt x="1595" y="224"/>
                  </a:lnTo>
                  <a:lnTo>
                    <a:pt x="1664" y="207"/>
                  </a:lnTo>
                  <a:lnTo>
                    <a:pt x="1664" y="240"/>
                  </a:lnTo>
                  <a:lnTo>
                    <a:pt x="1612" y="336"/>
                  </a:lnTo>
                  <a:lnTo>
                    <a:pt x="1595" y="320"/>
                  </a:lnTo>
                  <a:lnTo>
                    <a:pt x="1558" y="336"/>
                  </a:lnTo>
                  <a:lnTo>
                    <a:pt x="1578" y="384"/>
                  </a:lnTo>
                  <a:lnTo>
                    <a:pt x="1558" y="416"/>
                  </a:lnTo>
                  <a:lnTo>
                    <a:pt x="1541" y="416"/>
                  </a:lnTo>
                  <a:lnTo>
                    <a:pt x="1507" y="432"/>
                  </a:lnTo>
                  <a:lnTo>
                    <a:pt x="1489" y="432"/>
                  </a:lnTo>
                  <a:lnTo>
                    <a:pt x="1472" y="447"/>
                  </a:lnTo>
                  <a:lnTo>
                    <a:pt x="1455" y="447"/>
                  </a:lnTo>
                  <a:lnTo>
                    <a:pt x="1386" y="495"/>
                  </a:lnTo>
                  <a:lnTo>
                    <a:pt x="1386" y="512"/>
                  </a:lnTo>
                  <a:lnTo>
                    <a:pt x="1351" y="512"/>
                  </a:lnTo>
                  <a:lnTo>
                    <a:pt x="1299" y="543"/>
                  </a:lnTo>
                  <a:lnTo>
                    <a:pt x="1299" y="528"/>
                  </a:lnTo>
                  <a:lnTo>
                    <a:pt x="1299" y="512"/>
                  </a:lnTo>
                  <a:lnTo>
                    <a:pt x="1317" y="480"/>
                  </a:lnTo>
                  <a:lnTo>
                    <a:pt x="1299" y="464"/>
                  </a:lnTo>
                  <a:lnTo>
                    <a:pt x="1247" y="512"/>
                  </a:lnTo>
                  <a:lnTo>
                    <a:pt x="1230" y="528"/>
                  </a:lnTo>
                  <a:lnTo>
                    <a:pt x="1213" y="528"/>
                  </a:lnTo>
                  <a:lnTo>
                    <a:pt x="1196" y="543"/>
                  </a:lnTo>
                  <a:lnTo>
                    <a:pt x="1247" y="591"/>
                  </a:lnTo>
                  <a:lnTo>
                    <a:pt x="1282" y="575"/>
                  </a:lnTo>
                  <a:lnTo>
                    <a:pt x="1334" y="591"/>
                  </a:lnTo>
                  <a:lnTo>
                    <a:pt x="1334" y="608"/>
                  </a:lnTo>
                  <a:lnTo>
                    <a:pt x="1317" y="591"/>
                  </a:lnTo>
                  <a:lnTo>
                    <a:pt x="1282" y="608"/>
                  </a:lnTo>
                  <a:lnTo>
                    <a:pt x="1247" y="656"/>
                  </a:lnTo>
                  <a:lnTo>
                    <a:pt x="1265" y="671"/>
                  </a:lnTo>
                  <a:lnTo>
                    <a:pt x="1282" y="735"/>
                  </a:lnTo>
                  <a:lnTo>
                    <a:pt x="1317" y="752"/>
                  </a:lnTo>
                  <a:lnTo>
                    <a:pt x="1299" y="752"/>
                  </a:lnTo>
                  <a:lnTo>
                    <a:pt x="1317" y="783"/>
                  </a:lnTo>
                  <a:lnTo>
                    <a:pt x="1265" y="800"/>
                  </a:lnTo>
                  <a:lnTo>
                    <a:pt x="1317" y="800"/>
                  </a:lnTo>
                  <a:lnTo>
                    <a:pt x="1299" y="863"/>
                  </a:lnTo>
                  <a:lnTo>
                    <a:pt x="1265" y="896"/>
                  </a:lnTo>
                  <a:lnTo>
                    <a:pt x="1247" y="896"/>
                  </a:lnTo>
                  <a:lnTo>
                    <a:pt x="1247" y="927"/>
                  </a:lnTo>
                  <a:lnTo>
                    <a:pt x="1230" y="959"/>
                  </a:lnTo>
                  <a:lnTo>
                    <a:pt x="1213" y="959"/>
                  </a:lnTo>
                  <a:lnTo>
                    <a:pt x="1213" y="975"/>
                  </a:lnTo>
                  <a:lnTo>
                    <a:pt x="1161" y="1007"/>
                  </a:lnTo>
                  <a:lnTo>
                    <a:pt x="1109" y="1007"/>
                  </a:lnTo>
                  <a:lnTo>
                    <a:pt x="1109" y="1023"/>
                  </a:lnTo>
                  <a:lnTo>
                    <a:pt x="1092" y="1007"/>
                  </a:lnTo>
                  <a:lnTo>
                    <a:pt x="1092" y="1023"/>
                  </a:lnTo>
                  <a:lnTo>
                    <a:pt x="1075" y="1023"/>
                  </a:lnTo>
                  <a:lnTo>
                    <a:pt x="1006" y="1055"/>
                  </a:lnTo>
                  <a:lnTo>
                    <a:pt x="988" y="1071"/>
                  </a:lnTo>
                  <a:lnTo>
                    <a:pt x="988" y="1040"/>
                  </a:lnTo>
                  <a:lnTo>
                    <a:pt x="954" y="1040"/>
                  </a:lnTo>
                  <a:lnTo>
                    <a:pt x="936" y="1040"/>
                  </a:lnTo>
                  <a:lnTo>
                    <a:pt x="900" y="1040"/>
                  </a:lnTo>
                  <a:lnTo>
                    <a:pt x="900" y="1007"/>
                  </a:lnTo>
                  <a:lnTo>
                    <a:pt x="865" y="1007"/>
                  </a:lnTo>
                  <a:lnTo>
                    <a:pt x="796" y="1023"/>
                  </a:lnTo>
                  <a:lnTo>
                    <a:pt x="779" y="1007"/>
                  </a:lnTo>
                  <a:lnTo>
                    <a:pt x="779" y="1023"/>
                  </a:lnTo>
                  <a:lnTo>
                    <a:pt x="762" y="1023"/>
                  </a:lnTo>
                  <a:lnTo>
                    <a:pt x="762" y="1055"/>
                  </a:lnTo>
                  <a:lnTo>
                    <a:pt x="745" y="1055"/>
                  </a:lnTo>
                  <a:lnTo>
                    <a:pt x="745" y="1040"/>
                  </a:lnTo>
                  <a:lnTo>
                    <a:pt x="727" y="1040"/>
                  </a:lnTo>
                  <a:lnTo>
                    <a:pt x="693" y="1023"/>
                  </a:lnTo>
                  <a:lnTo>
                    <a:pt x="693" y="1007"/>
                  </a:lnTo>
                  <a:lnTo>
                    <a:pt x="693" y="992"/>
                  </a:lnTo>
                  <a:lnTo>
                    <a:pt x="675" y="975"/>
                  </a:lnTo>
                  <a:lnTo>
                    <a:pt x="658" y="975"/>
                  </a:lnTo>
                  <a:lnTo>
                    <a:pt x="675" y="896"/>
                  </a:lnTo>
                  <a:lnTo>
                    <a:pt x="658" y="863"/>
                  </a:lnTo>
                  <a:lnTo>
                    <a:pt x="641" y="863"/>
                  </a:lnTo>
                  <a:lnTo>
                    <a:pt x="606" y="831"/>
                  </a:lnTo>
                  <a:lnTo>
                    <a:pt x="572" y="831"/>
                  </a:lnTo>
                  <a:lnTo>
                    <a:pt x="485" y="863"/>
                  </a:lnTo>
                  <a:lnTo>
                    <a:pt x="434" y="863"/>
                  </a:lnTo>
                  <a:lnTo>
                    <a:pt x="416" y="879"/>
                  </a:lnTo>
                  <a:lnTo>
                    <a:pt x="399" y="863"/>
                  </a:lnTo>
                  <a:lnTo>
                    <a:pt x="382" y="863"/>
                  </a:lnTo>
                  <a:lnTo>
                    <a:pt x="330" y="863"/>
                  </a:lnTo>
                  <a:lnTo>
                    <a:pt x="295" y="848"/>
                  </a:lnTo>
                  <a:lnTo>
                    <a:pt x="278" y="831"/>
                  </a:lnTo>
                  <a:lnTo>
                    <a:pt x="259" y="831"/>
                  </a:lnTo>
                  <a:lnTo>
                    <a:pt x="224" y="800"/>
                  </a:lnTo>
                  <a:lnTo>
                    <a:pt x="190" y="800"/>
                  </a:lnTo>
                  <a:lnTo>
                    <a:pt x="138" y="783"/>
                  </a:lnTo>
                  <a:lnTo>
                    <a:pt x="121" y="735"/>
                  </a:lnTo>
                  <a:lnTo>
                    <a:pt x="155" y="735"/>
                  </a:lnTo>
                  <a:lnTo>
                    <a:pt x="138" y="704"/>
                  </a:lnTo>
                  <a:lnTo>
                    <a:pt x="172" y="671"/>
                  </a:lnTo>
                  <a:lnTo>
                    <a:pt x="172" y="639"/>
                  </a:lnTo>
                  <a:lnTo>
                    <a:pt x="155" y="623"/>
                  </a:lnTo>
                  <a:lnTo>
                    <a:pt x="103" y="639"/>
                  </a:lnTo>
                  <a:lnTo>
                    <a:pt x="69" y="623"/>
                  </a:lnTo>
                  <a:lnTo>
                    <a:pt x="51" y="608"/>
                  </a:lnTo>
                  <a:lnTo>
                    <a:pt x="17" y="591"/>
                  </a:lnTo>
                  <a:lnTo>
                    <a:pt x="34" y="591"/>
                  </a:lnTo>
                  <a:lnTo>
                    <a:pt x="34" y="543"/>
                  </a:lnTo>
                  <a:lnTo>
                    <a:pt x="0" y="543"/>
                  </a:lnTo>
                  <a:lnTo>
                    <a:pt x="0" y="495"/>
                  </a:lnTo>
                  <a:lnTo>
                    <a:pt x="34" y="480"/>
                  </a:lnTo>
                  <a:lnTo>
                    <a:pt x="69" y="480"/>
                  </a:lnTo>
                  <a:lnTo>
                    <a:pt x="86" y="464"/>
                  </a:lnTo>
                  <a:lnTo>
                    <a:pt x="121" y="464"/>
                  </a:lnTo>
                  <a:lnTo>
                    <a:pt x="172" y="432"/>
                  </a:lnTo>
                  <a:lnTo>
                    <a:pt x="190" y="399"/>
                  </a:lnTo>
                  <a:lnTo>
                    <a:pt x="172" y="336"/>
                  </a:lnTo>
                  <a:lnTo>
                    <a:pt x="172" y="320"/>
                  </a:lnTo>
                  <a:lnTo>
                    <a:pt x="224" y="320"/>
                  </a:lnTo>
                  <a:lnTo>
                    <a:pt x="242" y="255"/>
                  </a:lnTo>
                  <a:lnTo>
                    <a:pt x="295" y="255"/>
                  </a:lnTo>
                  <a:lnTo>
                    <a:pt x="313" y="255"/>
                  </a:lnTo>
                  <a:lnTo>
                    <a:pt x="330" y="207"/>
                  </a:lnTo>
                  <a:lnTo>
                    <a:pt x="347" y="192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499" name="Freeform 6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93181" y="3599179"/>
              <a:ext cx="352812" cy="246178"/>
            </a:xfrm>
            <a:custGeom>
              <a:avLst/>
              <a:gdLst>
                <a:gd name="T0" fmla="*/ 48 w 399"/>
                <a:gd name="T1" fmla="*/ 6 h 288"/>
                <a:gd name="T2" fmla="*/ 48 w 399"/>
                <a:gd name="T3" fmla="*/ 6 h 288"/>
                <a:gd name="T4" fmla="*/ 46 w 399"/>
                <a:gd name="T5" fmla="*/ 6 h 288"/>
                <a:gd name="T6" fmla="*/ 42 w 399"/>
                <a:gd name="T7" fmla="*/ 9 h 288"/>
                <a:gd name="T8" fmla="*/ 37 w 399"/>
                <a:gd name="T9" fmla="*/ 10 h 288"/>
                <a:gd name="T10" fmla="*/ 37 w 399"/>
                <a:gd name="T11" fmla="*/ 14 h 288"/>
                <a:gd name="T12" fmla="*/ 35 w 399"/>
                <a:gd name="T13" fmla="*/ 18 h 288"/>
                <a:gd name="T14" fmla="*/ 33 w 399"/>
                <a:gd name="T15" fmla="*/ 18 h 288"/>
                <a:gd name="T16" fmla="*/ 33 w 399"/>
                <a:gd name="T17" fmla="*/ 20 h 288"/>
                <a:gd name="T18" fmla="*/ 31 w 399"/>
                <a:gd name="T19" fmla="*/ 22 h 288"/>
                <a:gd name="T20" fmla="*/ 31 w 399"/>
                <a:gd name="T21" fmla="*/ 26 h 288"/>
                <a:gd name="T22" fmla="*/ 22 w 399"/>
                <a:gd name="T23" fmla="*/ 28 h 288"/>
                <a:gd name="T24" fmla="*/ 20 w 399"/>
                <a:gd name="T25" fmla="*/ 30 h 288"/>
                <a:gd name="T26" fmla="*/ 20 w 399"/>
                <a:gd name="T27" fmla="*/ 34 h 288"/>
                <a:gd name="T28" fmla="*/ 7 w 399"/>
                <a:gd name="T29" fmla="*/ 36 h 288"/>
                <a:gd name="T30" fmla="*/ 3 w 399"/>
                <a:gd name="T31" fmla="*/ 34 h 288"/>
                <a:gd name="T32" fmla="*/ 5 w 399"/>
                <a:gd name="T33" fmla="*/ 30 h 288"/>
                <a:gd name="T34" fmla="*/ 5 w 399"/>
                <a:gd name="T35" fmla="*/ 28 h 288"/>
                <a:gd name="T36" fmla="*/ 0 w 399"/>
                <a:gd name="T37" fmla="*/ 26 h 288"/>
                <a:gd name="T38" fmla="*/ 0 w 399"/>
                <a:gd name="T39" fmla="*/ 18 h 288"/>
                <a:gd name="T40" fmla="*/ 3 w 399"/>
                <a:gd name="T41" fmla="*/ 14 h 288"/>
                <a:gd name="T42" fmla="*/ 3 w 399"/>
                <a:gd name="T43" fmla="*/ 12 h 288"/>
                <a:gd name="T44" fmla="*/ 9 w 399"/>
                <a:gd name="T45" fmla="*/ 12 h 288"/>
                <a:gd name="T46" fmla="*/ 9 w 399"/>
                <a:gd name="T47" fmla="*/ 10 h 288"/>
                <a:gd name="T48" fmla="*/ 14 w 399"/>
                <a:gd name="T49" fmla="*/ 10 h 288"/>
                <a:gd name="T50" fmla="*/ 16 w 399"/>
                <a:gd name="T51" fmla="*/ 6 h 288"/>
                <a:gd name="T52" fmla="*/ 18 w 399"/>
                <a:gd name="T53" fmla="*/ 6 h 288"/>
                <a:gd name="T54" fmla="*/ 18 w 399"/>
                <a:gd name="T55" fmla="*/ 4 h 288"/>
                <a:gd name="T56" fmla="*/ 27 w 399"/>
                <a:gd name="T57" fmla="*/ 6 h 288"/>
                <a:gd name="T58" fmla="*/ 31 w 399"/>
                <a:gd name="T59" fmla="*/ 6 h 288"/>
                <a:gd name="T60" fmla="*/ 31 w 399"/>
                <a:gd name="T61" fmla="*/ 4 h 288"/>
                <a:gd name="T62" fmla="*/ 33 w 399"/>
                <a:gd name="T63" fmla="*/ 4 h 288"/>
                <a:gd name="T64" fmla="*/ 35 w 399"/>
                <a:gd name="T65" fmla="*/ 0 h 288"/>
                <a:gd name="T66" fmla="*/ 37 w 399"/>
                <a:gd name="T67" fmla="*/ 2 h 288"/>
                <a:gd name="T68" fmla="*/ 40 w 399"/>
                <a:gd name="T69" fmla="*/ 9 h 288"/>
                <a:gd name="T70" fmla="*/ 44 w 399"/>
                <a:gd name="T71" fmla="*/ 4 h 288"/>
                <a:gd name="T72" fmla="*/ 50 w 399"/>
                <a:gd name="T73" fmla="*/ 6 h 288"/>
                <a:gd name="T74" fmla="*/ 48 w 399"/>
                <a:gd name="T75" fmla="*/ 6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"/>
                <a:gd name="T115" fmla="*/ 0 h 288"/>
                <a:gd name="T116" fmla="*/ 399 w 399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" h="288">
                  <a:moveTo>
                    <a:pt x="382" y="48"/>
                  </a:moveTo>
                  <a:lnTo>
                    <a:pt x="382" y="48"/>
                  </a:lnTo>
                  <a:lnTo>
                    <a:pt x="365" y="48"/>
                  </a:lnTo>
                  <a:lnTo>
                    <a:pt x="330" y="65"/>
                  </a:lnTo>
                  <a:lnTo>
                    <a:pt x="296" y="80"/>
                  </a:lnTo>
                  <a:lnTo>
                    <a:pt x="296" y="113"/>
                  </a:lnTo>
                  <a:lnTo>
                    <a:pt x="278" y="144"/>
                  </a:lnTo>
                  <a:lnTo>
                    <a:pt x="261" y="144"/>
                  </a:lnTo>
                  <a:lnTo>
                    <a:pt x="261" y="161"/>
                  </a:lnTo>
                  <a:lnTo>
                    <a:pt x="244" y="176"/>
                  </a:lnTo>
                  <a:lnTo>
                    <a:pt x="244" y="209"/>
                  </a:lnTo>
                  <a:lnTo>
                    <a:pt x="175" y="224"/>
                  </a:lnTo>
                  <a:lnTo>
                    <a:pt x="157" y="240"/>
                  </a:lnTo>
                  <a:lnTo>
                    <a:pt x="157" y="272"/>
                  </a:lnTo>
                  <a:lnTo>
                    <a:pt x="54" y="288"/>
                  </a:lnTo>
                  <a:lnTo>
                    <a:pt x="19" y="272"/>
                  </a:lnTo>
                  <a:lnTo>
                    <a:pt x="36" y="240"/>
                  </a:lnTo>
                  <a:lnTo>
                    <a:pt x="36" y="224"/>
                  </a:lnTo>
                  <a:lnTo>
                    <a:pt x="0" y="209"/>
                  </a:lnTo>
                  <a:lnTo>
                    <a:pt x="0" y="144"/>
                  </a:lnTo>
                  <a:lnTo>
                    <a:pt x="19" y="113"/>
                  </a:lnTo>
                  <a:lnTo>
                    <a:pt x="19" y="96"/>
                  </a:lnTo>
                  <a:lnTo>
                    <a:pt x="71" y="96"/>
                  </a:lnTo>
                  <a:lnTo>
                    <a:pt x="71" y="80"/>
                  </a:lnTo>
                  <a:lnTo>
                    <a:pt x="105" y="80"/>
                  </a:lnTo>
                  <a:lnTo>
                    <a:pt x="123" y="48"/>
                  </a:lnTo>
                  <a:lnTo>
                    <a:pt x="140" y="48"/>
                  </a:lnTo>
                  <a:lnTo>
                    <a:pt x="140" y="32"/>
                  </a:lnTo>
                  <a:lnTo>
                    <a:pt x="209" y="48"/>
                  </a:lnTo>
                  <a:lnTo>
                    <a:pt x="244" y="48"/>
                  </a:lnTo>
                  <a:lnTo>
                    <a:pt x="244" y="32"/>
                  </a:lnTo>
                  <a:lnTo>
                    <a:pt x="261" y="32"/>
                  </a:lnTo>
                  <a:lnTo>
                    <a:pt x="278" y="0"/>
                  </a:lnTo>
                  <a:lnTo>
                    <a:pt x="296" y="17"/>
                  </a:lnTo>
                  <a:lnTo>
                    <a:pt x="313" y="65"/>
                  </a:lnTo>
                  <a:lnTo>
                    <a:pt x="347" y="32"/>
                  </a:lnTo>
                  <a:lnTo>
                    <a:pt x="399" y="48"/>
                  </a:lnTo>
                  <a:lnTo>
                    <a:pt x="382" y="48"/>
                  </a:lnTo>
                  <a:close/>
                </a:path>
              </a:pathLst>
            </a:custGeom>
            <a:grpFill/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</p:grpSp>
      <p:sp>
        <p:nvSpPr>
          <p:cNvPr id="500" name="Rounded Rectangular Callout 499"/>
          <p:cNvSpPr/>
          <p:nvPr/>
        </p:nvSpPr>
        <p:spPr>
          <a:xfrm>
            <a:off x="1946081" y="3851270"/>
            <a:ext cx="1983103" cy="972729"/>
          </a:xfrm>
          <a:prstGeom prst="wedgeRoundRectCallout">
            <a:avLst>
              <a:gd name="adj1" fmla="val -37748"/>
              <a:gd name="adj2" fmla="val -7227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/>
                <a:cs typeface="Corbel"/>
              </a:rPr>
              <a:t>USA (3)</a:t>
            </a:r>
          </a:p>
        </p:txBody>
      </p:sp>
      <p:pic>
        <p:nvPicPr>
          <p:cNvPr id="501" name="clipart_icons_handsha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849" y="4115361"/>
            <a:ext cx="3428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2" name="clipart_icons_ch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812" y="4115361"/>
            <a:ext cx="3585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3" name="TextBox 502"/>
          <p:cNvSpPr txBox="1"/>
          <p:nvPr/>
        </p:nvSpPr>
        <p:spPr>
          <a:xfrm>
            <a:off x="2566405" y="4475101"/>
            <a:ext cx="649754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Recidivism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3197869" y="4475101"/>
            <a:ext cx="649754" cy="251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Ex-offender</a:t>
            </a:r>
          </a:p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employment</a:t>
            </a:r>
          </a:p>
        </p:txBody>
      </p:sp>
      <p:sp>
        <p:nvSpPr>
          <p:cNvPr id="505" name="Rounded Rectangular Callout 504"/>
          <p:cNvSpPr/>
          <p:nvPr/>
        </p:nvSpPr>
        <p:spPr>
          <a:xfrm>
            <a:off x="4761187" y="3008662"/>
            <a:ext cx="1162242" cy="775769"/>
          </a:xfrm>
          <a:prstGeom prst="wedgeRoundRectCallout">
            <a:avLst>
              <a:gd name="adj1" fmla="val -74060"/>
              <a:gd name="adj2" fmla="val 8172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/>
                <a:cs typeface="Corbel"/>
              </a:rPr>
              <a:t>Netherlands (1)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4805751" y="3606192"/>
            <a:ext cx="995127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Youth employment</a:t>
            </a:r>
          </a:p>
        </p:txBody>
      </p:sp>
      <p:pic>
        <p:nvPicPr>
          <p:cNvPr id="507" name="clipart_icons_handsha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840" y="3242951"/>
            <a:ext cx="3428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" name="Rounded Rectangular Callout 507"/>
          <p:cNvSpPr/>
          <p:nvPr/>
        </p:nvSpPr>
        <p:spPr>
          <a:xfrm>
            <a:off x="2569977" y="1731131"/>
            <a:ext cx="2473309" cy="972729"/>
          </a:xfrm>
          <a:prstGeom prst="wedgeRoundRectCallout">
            <a:avLst>
              <a:gd name="adj1" fmla="val 28940"/>
              <a:gd name="adj2" fmla="val 7201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/>
                <a:cs typeface="Corbel"/>
              </a:rPr>
              <a:t>UK (14)</a:t>
            </a:r>
          </a:p>
        </p:txBody>
      </p:sp>
      <p:pic>
        <p:nvPicPr>
          <p:cNvPr id="509" name="clipart_icons_ch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802" y="2017563"/>
            <a:ext cx="3585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0" name="TextBox 509"/>
          <p:cNvSpPr txBox="1"/>
          <p:nvPr/>
        </p:nvSpPr>
        <p:spPr>
          <a:xfrm>
            <a:off x="2607395" y="2380801"/>
            <a:ext cx="649754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Recidivism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3238858" y="2380801"/>
            <a:ext cx="478646" cy="251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At-risk Youth</a:t>
            </a:r>
          </a:p>
        </p:txBody>
      </p:sp>
      <p:pic>
        <p:nvPicPr>
          <p:cNvPr id="512" name="clipart_icons_crossroad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149" y="2017563"/>
            <a:ext cx="391666" cy="3600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13" name="clipart_icons_hom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763" y="2017563"/>
            <a:ext cx="343294" cy="3600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514" name="TextBox 513"/>
          <p:cNvSpPr txBox="1"/>
          <p:nvPr/>
        </p:nvSpPr>
        <p:spPr>
          <a:xfrm>
            <a:off x="3728646" y="2380800"/>
            <a:ext cx="646180" cy="251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Homeless-ness</a:t>
            </a:r>
          </a:p>
        </p:txBody>
      </p:sp>
      <p:pic>
        <p:nvPicPr>
          <p:cNvPr id="515" name="clipart_icons_footpri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333" y="2017563"/>
            <a:ext cx="3428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6" name="TextBox 515"/>
          <p:cNvSpPr txBox="1"/>
          <p:nvPr/>
        </p:nvSpPr>
        <p:spPr>
          <a:xfrm>
            <a:off x="4371668" y="2380801"/>
            <a:ext cx="478646" cy="251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Children in care</a:t>
            </a:r>
          </a:p>
        </p:txBody>
      </p:sp>
      <p:sp>
        <p:nvSpPr>
          <p:cNvPr id="517" name="Rounded Rectangular Callout 516"/>
          <p:cNvSpPr/>
          <p:nvPr/>
        </p:nvSpPr>
        <p:spPr>
          <a:xfrm>
            <a:off x="7487164" y="4508992"/>
            <a:ext cx="1125244" cy="775769"/>
          </a:xfrm>
          <a:prstGeom prst="wedgeRoundRectCallout">
            <a:avLst>
              <a:gd name="adj1" fmla="val -65540"/>
              <a:gd name="adj2" fmla="val 38327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/>
                <a:cs typeface="Corbel"/>
              </a:rPr>
              <a:t>Australia (</a:t>
            </a:r>
            <a:r>
              <a:rPr lang="en-US" sz="1200" b="1" dirty="0">
                <a:solidFill>
                  <a:schemeClr val="tx1"/>
                </a:solidFill>
                <a:latin typeface="Corbel"/>
                <a:cs typeface="Corbel"/>
              </a:rPr>
              <a:t>2</a:t>
            </a:r>
            <a:r>
              <a:rPr lang="en-US" sz="1200" b="1" dirty="0" smtClean="0">
                <a:solidFill>
                  <a:schemeClr val="tx1"/>
                </a:solidFill>
                <a:latin typeface="Corbel"/>
                <a:cs typeface="Corbel"/>
              </a:rPr>
              <a:t>)</a:t>
            </a:r>
          </a:p>
        </p:txBody>
      </p:sp>
      <p:pic>
        <p:nvPicPr>
          <p:cNvPr id="518" name="clipart_icons_footpri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054" y="4743280"/>
            <a:ext cx="3428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9" name="TextBox 518"/>
          <p:cNvSpPr txBox="1"/>
          <p:nvPr/>
        </p:nvSpPr>
        <p:spPr>
          <a:xfrm>
            <a:off x="7565568" y="5106518"/>
            <a:ext cx="931438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Children in care</a:t>
            </a:r>
          </a:p>
        </p:txBody>
      </p:sp>
      <p:pic>
        <p:nvPicPr>
          <p:cNvPr id="520" name="clipart_icons_educa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912" y="4115361"/>
            <a:ext cx="37439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1" name="TextBox 520"/>
          <p:cNvSpPr txBox="1"/>
          <p:nvPr/>
        </p:nvSpPr>
        <p:spPr>
          <a:xfrm>
            <a:off x="1934940" y="4475101"/>
            <a:ext cx="668460" cy="256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Early Child</a:t>
            </a:r>
          </a:p>
          <a:p>
            <a:pPr algn="ctr">
              <a:lnSpc>
                <a:spcPct val="90000"/>
              </a:lnSpc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rPr>
              <a:t>Ed.</a:t>
            </a:r>
          </a:p>
        </p:txBody>
      </p:sp>
      <p:sp>
        <p:nvSpPr>
          <p:cNvPr id="522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2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3928" y="601802"/>
            <a:ext cx="8521087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Peterborough Case Study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7125" y="1610503"/>
            <a:ext cx="2095362" cy="567559"/>
          </a:xfrm>
          <a:prstGeom prst="round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Target population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674887" y="1610502"/>
            <a:ext cx="6238800" cy="567559"/>
          </a:xfrm>
          <a:prstGeom prst="roundRect">
            <a:avLst/>
          </a:prstGeom>
          <a:noFill/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Male prisoners, at least 18 </a:t>
            </a:r>
            <a:r>
              <a:rPr lang="en-GB" sz="1600" dirty="0" err="1" smtClean="0">
                <a:solidFill>
                  <a:schemeClr val="tx1"/>
                </a:solidFill>
              </a:rPr>
              <a:t>y.o</a:t>
            </a:r>
            <a:r>
              <a:rPr lang="en-GB" sz="1600" dirty="0" smtClean="0">
                <a:solidFill>
                  <a:schemeClr val="tx1"/>
                </a:solidFill>
              </a:rPr>
              <a:t>., serving short-term sentences (&lt;365 days), released from HMP Peterborough. 3 cohorts of 1000 men each.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124" y="2258720"/>
            <a:ext cx="2095362" cy="442768"/>
          </a:xfrm>
          <a:prstGeom prst="round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Time frame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674886" y="2258719"/>
            <a:ext cx="6238800" cy="442768"/>
          </a:xfrm>
          <a:prstGeom prst="roundRect">
            <a:avLst/>
          </a:prstGeom>
          <a:noFill/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7 year service </a:t>
            </a:r>
            <a:r>
              <a:rPr lang="en-GB" sz="1600" dirty="0">
                <a:solidFill>
                  <a:schemeClr val="tx1"/>
                </a:solidFill>
              </a:rPr>
              <a:t>period plus data matching and </a:t>
            </a:r>
            <a:r>
              <a:rPr lang="en-GB" sz="1600" dirty="0" smtClean="0">
                <a:solidFill>
                  <a:schemeClr val="tx1"/>
                </a:solidFill>
              </a:rPr>
              <a:t>verification.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7124" y="2782146"/>
            <a:ext cx="2095362" cy="567559"/>
          </a:xfrm>
          <a:prstGeom prst="round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Measure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674886" y="2782145"/>
            <a:ext cx="6238800" cy="567559"/>
          </a:xfrm>
          <a:prstGeom prst="roundRect">
            <a:avLst/>
          </a:prstGeom>
          <a:noFill/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Number of reconviction events for offences committed in the 12 months following </a:t>
            </a:r>
            <a:r>
              <a:rPr lang="en-GB" sz="1600" dirty="0" smtClean="0">
                <a:solidFill>
                  <a:schemeClr val="tx1"/>
                </a:solidFill>
              </a:rPr>
              <a:t>release from HMP Peterborough.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7124" y="3430363"/>
            <a:ext cx="2095362" cy="567559"/>
          </a:xfrm>
          <a:prstGeom prst="round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Target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674886" y="3430362"/>
            <a:ext cx="6238800" cy="567559"/>
          </a:xfrm>
          <a:prstGeom prst="roundRect">
            <a:avLst/>
          </a:prstGeom>
          <a:noFill/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10% reduction in number of reconviction events for </a:t>
            </a:r>
            <a:r>
              <a:rPr lang="en-GB" sz="1600" dirty="0" smtClean="0">
                <a:solidFill>
                  <a:schemeClr val="tx1"/>
                </a:solidFill>
              </a:rPr>
              <a:t>individual </a:t>
            </a:r>
            <a:r>
              <a:rPr lang="en-GB" sz="1600" dirty="0">
                <a:solidFill>
                  <a:schemeClr val="tx1"/>
                </a:solidFill>
              </a:rPr>
              <a:t>cohort, or 7.5% reduction across the </a:t>
            </a:r>
            <a:r>
              <a:rPr lang="en-GB" sz="1600" dirty="0" smtClean="0">
                <a:solidFill>
                  <a:schemeClr val="tx1"/>
                </a:solidFill>
              </a:rPr>
              <a:t>3 cohorts </a:t>
            </a:r>
            <a:r>
              <a:rPr lang="en-GB" sz="1600" dirty="0">
                <a:solidFill>
                  <a:schemeClr val="tx1"/>
                </a:solidFill>
              </a:rPr>
              <a:t>combined.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7124" y="4078580"/>
            <a:ext cx="2095362" cy="698971"/>
          </a:xfrm>
          <a:prstGeom prst="round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Comparison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674886" y="4078579"/>
            <a:ext cx="6238800" cy="698971"/>
          </a:xfrm>
          <a:prstGeom prst="roundRect">
            <a:avLst/>
          </a:prstGeom>
          <a:noFill/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Similar </a:t>
            </a:r>
            <a:r>
              <a:rPr lang="en-GB" sz="1600" dirty="0">
                <a:solidFill>
                  <a:schemeClr val="tx1"/>
                </a:solidFill>
              </a:rPr>
              <a:t>group of short-sentenced male prisoners </a:t>
            </a:r>
            <a:r>
              <a:rPr lang="en-GB" sz="1600" dirty="0" smtClean="0">
                <a:solidFill>
                  <a:schemeClr val="tx1"/>
                </a:solidFill>
              </a:rPr>
              <a:t>across the UK – </a:t>
            </a: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dirty="0" smtClean="0">
                <a:solidFill>
                  <a:schemeClr val="tx1"/>
                </a:solidFill>
              </a:rPr>
              <a:t>cohort </a:t>
            </a:r>
            <a:r>
              <a:rPr lang="en-GB" sz="1600" dirty="0">
                <a:solidFill>
                  <a:schemeClr val="tx1"/>
                </a:solidFill>
              </a:rPr>
              <a:t>will be matched with up to 10 comparators for </a:t>
            </a:r>
            <a:r>
              <a:rPr lang="en-GB" sz="1600" dirty="0" smtClean="0">
                <a:solidFill>
                  <a:schemeClr val="tx1"/>
                </a:solidFill>
              </a:rPr>
              <a:t>each individual.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7124" y="4858210"/>
            <a:ext cx="2095362" cy="792000"/>
          </a:xfrm>
          <a:prstGeom prst="round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Intervention model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674886" y="4858209"/>
            <a:ext cx="6238800" cy="792000"/>
          </a:xfrm>
          <a:prstGeom prst="roundRect">
            <a:avLst/>
          </a:prstGeom>
          <a:noFill/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Pre-release work, through the gate service and 12 months support in the community upon release. Support with accommodation, benefits, health and well being, education, training &amp; employment.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608" y="170825"/>
            <a:ext cx="121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Example 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5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003" y="1341292"/>
            <a:ext cx="809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/>
              <a:t>Context</a:t>
            </a:r>
            <a:r>
              <a:rPr lang="en-US" dirty="0" smtClean="0"/>
              <a:t>: The Commonwealth of Massachusetts released a Request for Responses (RFR) for juvenile offenders and recidivism </a:t>
            </a:r>
          </a:p>
        </p:txBody>
      </p:sp>
      <p:sp>
        <p:nvSpPr>
          <p:cNvPr id="3" name="Oval 2"/>
          <p:cNvSpPr/>
          <p:nvPr/>
        </p:nvSpPr>
        <p:spPr>
          <a:xfrm>
            <a:off x="1701305" y="2912965"/>
            <a:ext cx="1500850" cy="150085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8249" y="4456358"/>
            <a:ext cx="2150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/>
              <a:t>The Commissioner</a:t>
            </a:r>
          </a:p>
        </p:txBody>
      </p:sp>
      <p:sp>
        <p:nvSpPr>
          <p:cNvPr id="8" name="Oval 7"/>
          <p:cNvSpPr/>
          <p:nvPr/>
        </p:nvSpPr>
        <p:spPr>
          <a:xfrm>
            <a:off x="3881188" y="2114885"/>
            <a:ext cx="1500850" cy="1500850"/>
          </a:xfrm>
          <a:prstGeom prst="ellipse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6843" y="3658278"/>
            <a:ext cx="258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/>
              <a:t>The Service Provider</a:t>
            </a:r>
          </a:p>
        </p:txBody>
      </p:sp>
      <p:sp>
        <p:nvSpPr>
          <p:cNvPr id="11" name="Oval 10"/>
          <p:cNvSpPr/>
          <p:nvPr/>
        </p:nvSpPr>
        <p:spPr>
          <a:xfrm>
            <a:off x="6037228" y="2912965"/>
            <a:ext cx="1500850" cy="1500850"/>
          </a:xfrm>
          <a:prstGeom prst="ellipse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4171" y="4456358"/>
            <a:ext cx="209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/>
              <a:t>The Intermediary</a:t>
            </a:r>
          </a:p>
        </p:txBody>
      </p:sp>
      <p:sp>
        <p:nvSpPr>
          <p:cNvPr id="13" name="Oval 12"/>
          <p:cNvSpPr/>
          <p:nvPr/>
        </p:nvSpPr>
        <p:spPr>
          <a:xfrm>
            <a:off x="3881188" y="4257857"/>
            <a:ext cx="1500850" cy="1500850"/>
          </a:xfrm>
          <a:prstGeom prst="ellipse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8529" y="5815680"/>
            <a:ext cx="140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/>
              <a:t>The Advisor </a:t>
            </a:r>
          </a:p>
        </p:txBody>
      </p:sp>
      <p:pic>
        <p:nvPicPr>
          <p:cNvPr id="15" name="Picture 14" descr="Screen Shot 2013-11-18 at 4.1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73" y="4856468"/>
            <a:ext cx="1172281" cy="283117"/>
          </a:xfrm>
          <a:prstGeom prst="rect">
            <a:avLst/>
          </a:prstGeom>
        </p:spPr>
      </p:pic>
      <p:pic>
        <p:nvPicPr>
          <p:cNvPr id="16" name="Picture 15" descr="Screen Shot 2013-11-18 at 4.1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28" y="3512478"/>
            <a:ext cx="1329425" cy="370428"/>
          </a:xfrm>
          <a:prstGeom prst="rect">
            <a:avLst/>
          </a:prstGeom>
        </p:spPr>
      </p:pic>
      <p:pic>
        <p:nvPicPr>
          <p:cNvPr id="17" name="Picture 16" descr="header-sea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8" y="3187965"/>
            <a:ext cx="1054100" cy="1028700"/>
          </a:xfrm>
          <a:prstGeom prst="rect">
            <a:avLst/>
          </a:prstGeom>
        </p:spPr>
      </p:pic>
      <p:pic>
        <p:nvPicPr>
          <p:cNvPr id="19" name="Picture 18" descr="ROCA screensho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66" y="2395434"/>
            <a:ext cx="1018295" cy="9368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2709" y="6207446"/>
            <a:ext cx="781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Third Sector Capital Partners. (April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2013). “Preparing for a Pay for Success Opportunity”.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3928" y="601802"/>
            <a:ext cx="8521087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Roca 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Case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Study: The 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Partners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4608" y="170825"/>
            <a:ext cx="12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Example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9935" y="6214287"/>
            <a:ext cx="781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Third Sector Capital Partners. (April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2013). “Preparing for a Pay for Success Opportunity”.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139707" y="1672882"/>
            <a:ext cx="4230806" cy="42308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723402" y="3292201"/>
            <a:ext cx="2970039" cy="274331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443608" y="4622659"/>
            <a:ext cx="1529626" cy="141285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553588" y="4825829"/>
            <a:ext cx="1309665" cy="120968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>
            <a:endCxn id="14" idx="1"/>
          </p:cNvCxnSpPr>
          <p:nvPr/>
        </p:nvCxnSpPr>
        <p:spPr>
          <a:xfrm flipV="1">
            <a:off x="3446585" y="1620638"/>
            <a:ext cx="800134" cy="455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46719" y="1328250"/>
            <a:ext cx="47472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Total population of youth aging out of justice system.</a:t>
            </a:r>
            <a:endParaRPr lang="en-CA" sz="1600" dirty="0"/>
          </a:p>
          <a:p>
            <a:r>
              <a:rPr lang="en-CA" sz="1600" b="1" dirty="0" smtClean="0"/>
              <a:t>6050</a:t>
            </a:r>
            <a:r>
              <a:rPr lang="en-CA" sz="1600" dirty="0" smtClean="0"/>
              <a:t> Expected Incarcerations (55%)</a:t>
            </a:r>
            <a:endParaRPr lang="en-CA" sz="1600" dirty="0"/>
          </a:p>
        </p:txBody>
      </p:sp>
      <p:cxnSp>
        <p:nvCxnSpPr>
          <p:cNvPr id="15" name="Straight Connector 14"/>
          <p:cNvCxnSpPr>
            <a:stCxn id="5" idx="7"/>
            <a:endCxn id="16" idx="1"/>
          </p:cNvCxnSpPr>
          <p:nvPr/>
        </p:nvCxnSpPr>
        <p:spPr>
          <a:xfrm flipV="1">
            <a:off x="3258489" y="2322410"/>
            <a:ext cx="2323925" cy="1371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2414" y="2030022"/>
            <a:ext cx="3431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Total population in Geographic Reach</a:t>
            </a:r>
            <a:endParaRPr lang="en-CA" sz="1600" dirty="0"/>
          </a:p>
          <a:p>
            <a:r>
              <a:rPr lang="en-CA" sz="1600" b="1" dirty="0" smtClean="0"/>
              <a:t>2541</a:t>
            </a:r>
            <a:r>
              <a:rPr lang="en-CA" sz="1600" dirty="0" smtClean="0"/>
              <a:t> Expected Incarcerations (55%)</a:t>
            </a:r>
            <a:endParaRPr lang="en-CA" sz="1600" dirty="0"/>
          </a:p>
        </p:txBody>
      </p:sp>
      <p:cxnSp>
        <p:nvCxnSpPr>
          <p:cNvPr id="27" name="Straight Connector 26"/>
          <p:cNvCxnSpPr>
            <a:stCxn id="10" idx="7"/>
            <a:endCxn id="28" idx="1"/>
          </p:cNvCxnSpPr>
          <p:nvPr/>
        </p:nvCxnSpPr>
        <p:spPr>
          <a:xfrm flipV="1">
            <a:off x="2749225" y="3055060"/>
            <a:ext cx="2833189" cy="17745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82414" y="2762672"/>
            <a:ext cx="345025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Higher Risk of Reoffending</a:t>
            </a:r>
            <a:endParaRPr lang="en-CA" sz="1600" dirty="0"/>
          </a:p>
          <a:p>
            <a:r>
              <a:rPr lang="en-CA" sz="1600" b="1" dirty="0" smtClean="0"/>
              <a:t>923</a:t>
            </a:r>
            <a:r>
              <a:rPr lang="en-CA" sz="1600" dirty="0" smtClean="0"/>
              <a:t> Expected Incarcerations </a:t>
            </a:r>
            <a:r>
              <a:rPr lang="en-CA" sz="1600" b="1" dirty="0" smtClean="0"/>
              <a:t>(60%)</a:t>
            </a:r>
            <a:endParaRPr lang="en-CA" sz="1600" b="1" dirty="0"/>
          </a:p>
        </p:txBody>
      </p:sp>
      <p:cxnSp>
        <p:nvCxnSpPr>
          <p:cNvPr id="38" name="Straight Connector 37"/>
          <p:cNvCxnSpPr>
            <a:stCxn id="11" idx="6"/>
            <a:endCxn id="39" idx="1"/>
          </p:cNvCxnSpPr>
          <p:nvPr/>
        </p:nvCxnSpPr>
        <p:spPr>
          <a:xfrm flipV="1">
            <a:off x="2863253" y="3782976"/>
            <a:ext cx="2702897" cy="1647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66150" y="3490588"/>
            <a:ext cx="346652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Participants to be served</a:t>
            </a:r>
            <a:endParaRPr lang="en-CA" sz="1600" dirty="0"/>
          </a:p>
          <a:p>
            <a:r>
              <a:rPr lang="en-CA" sz="1600" b="1" dirty="0" smtClean="0"/>
              <a:t>700</a:t>
            </a:r>
            <a:r>
              <a:rPr lang="en-CA" sz="1600" dirty="0" smtClean="0"/>
              <a:t> Expected Incarcerations </a:t>
            </a:r>
            <a:r>
              <a:rPr lang="en-CA" sz="1600" b="1" dirty="0" smtClean="0"/>
              <a:t>(60%)</a:t>
            </a:r>
            <a:endParaRPr lang="en-CA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37702" y="2277915"/>
            <a:ext cx="158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11,000</a:t>
            </a:r>
            <a:endParaRPr lang="en-CA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62893" y="3543750"/>
            <a:ext cx="158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4620</a:t>
            </a:r>
            <a:endParaRPr lang="en-CA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416204" y="4535465"/>
            <a:ext cx="158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1538</a:t>
            </a:r>
            <a:endParaRPr lang="en-CA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415592" y="5249952"/>
            <a:ext cx="158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1166</a:t>
            </a:r>
            <a:endParaRPr lang="en-CA" b="1" dirty="0"/>
          </a:p>
        </p:txBody>
      </p:sp>
      <p:sp>
        <p:nvSpPr>
          <p:cNvPr id="47" name="Oval 46"/>
          <p:cNvSpPr/>
          <p:nvPr/>
        </p:nvSpPr>
        <p:spPr>
          <a:xfrm>
            <a:off x="8359908" y="4200600"/>
            <a:ext cx="634037" cy="6760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8586716" y="5052223"/>
            <a:ext cx="204785" cy="21835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8363276" y="5456307"/>
            <a:ext cx="680497" cy="72560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extBox 53"/>
          <p:cNvSpPr txBox="1"/>
          <p:nvPr/>
        </p:nvSpPr>
        <p:spPr>
          <a:xfrm>
            <a:off x="5275384" y="4249375"/>
            <a:ext cx="297448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Successful Completion </a:t>
            </a:r>
            <a:endParaRPr lang="en-CA" sz="1600" b="1" dirty="0"/>
          </a:p>
          <a:p>
            <a:r>
              <a:rPr lang="en-CA" sz="1600" b="1" dirty="0" smtClean="0"/>
              <a:t>0</a:t>
            </a:r>
            <a:r>
              <a:rPr lang="en-CA" sz="1600" dirty="0" smtClean="0"/>
              <a:t> Incarcerations </a:t>
            </a:r>
            <a:endParaRPr lang="en-CA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75384" y="4990534"/>
            <a:ext cx="29744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b="1" dirty="0" smtClean="0"/>
              <a:t>58 </a:t>
            </a:r>
            <a:r>
              <a:rPr lang="en-CA" sz="1600" dirty="0" smtClean="0"/>
              <a:t>Incarceration Expulsions</a:t>
            </a:r>
            <a:endParaRPr lang="en-CA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427745" y="43802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525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8483260" y="4977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58</a:t>
            </a:r>
            <a:endParaRPr lang="en-CA" dirty="0"/>
          </a:p>
        </p:txBody>
      </p:sp>
      <p:sp>
        <p:nvSpPr>
          <p:cNvPr id="58" name="TextBox 57"/>
          <p:cNvSpPr txBox="1"/>
          <p:nvPr/>
        </p:nvSpPr>
        <p:spPr>
          <a:xfrm>
            <a:off x="8450435" y="5667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583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5275384" y="5524863"/>
            <a:ext cx="297448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Ineligible </a:t>
            </a:r>
            <a:r>
              <a:rPr lang="en-CA" sz="1600" dirty="0" smtClean="0"/>
              <a:t>&amp; Dismissed (Attrition)</a:t>
            </a:r>
          </a:p>
          <a:p>
            <a:r>
              <a:rPr lang="en-CA" sz="1600" b="1" dirty="0" smtClean="0"/>
              <a:t>262 </a:t>
            </a:r>
            <a:r>
              <a:rPr lang="en-CA" sz="1600" dirty="0" smtClean="0"/>
              <a:t>Actual Incarcerations (45%)</a:t>
            </a:r>
            <a:endParaRPr lang="en-CA" sz="1600" b="1" dirty="0"/>
          </a:p>
        </p:txBody>
      </p:sp>
      <p:cxnSp>
        <p:nvCxnSpPr>
          <p:cNvPr id="64" name="Straight Connector 63"/>
          <p:cNvCxnSpPr>
            <a:stCxn id="54" idx="3"/>
            <a:endCxn id="47" idx="2"/>
          </p:cNvCxnSpPr>
          <p:nvPr/>
        </p:nvCxnSpPr>
        <p:spPr>
          <a:xfrm flipV="1">
            <a:off x="8249872" y="4538632"/>
            <a:ext cx="110036" cy="31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5" idx="3"/>
          </p:cNvCxnSpPr>
          <p:nvPr/>
        </p:nvCxnSpPr>
        <p:spPr>
          <a:xfrm flipH="1">
            <a:off x="8249872" y="5159811"/>
            <a:ext cx="3368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2"/>
            <a:endCxn id="62" idx="3"/>
          </p:cNvCxnSpPr>
          <p:nvPr/>
        </p:nvCxnSpPr>
        <p:spPr>
          <a:xfrm flipH="1" flipV="1">
            <a:off x="8249871" y="5817251"/>
            <a:ext cx="113405" cy="18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83928" y="601802"/>
            <a:ext cx="8521087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Roca Case Study: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Scoping &amp; Design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608" y="170825"/>
            <a:ext cx="12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Example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5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46921" y="2059704"/>
            <a:ext cx="7186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For the population benefitting from the program, expecting a reduction from 540  incarcerations to 180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506" y="6192318"/>
            <a:ext cx="781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Third Sector Capital Partners. (April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2013). “Preparing for a Pay for Success Opportunity”.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3928" y="601802"/>
            <a:ext cx="8521087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Roca 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Case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Study: Expected outcomes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608" y="170825"/>
            <a:ext cx="12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Example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Med"/>
                <a:cs typeface="ITC Franklin Gothic Med"/>
              </a:rPr>
              <a:t>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13471" y="2444849"/>
            <a:ext cx="1648823" cy="614705"/>
          </a:xfrm>
          <a:prstGeom prst="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Social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13470" y="4421940"/>
            <a:ext cx="1648823" cy="614704"/>
          </a:xfrm>
          <a:prstGeom prst="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Financial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246921" y="4036795"/>
            <a:ext cx="6976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Potential </a:t>
            </a:r>
            <a:r>
              <a:rPr lang="en-US" sz="2800" dirty="0"/>
              <a:t>public savings of between  $9.4 - $23.4 million over the six- year project based on historical costs and performance outcomes 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noweave-infographic_FINAL_en+t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7065818"/>
          </a:xfrm>
          <a:prstGeom prst="rect">
            <a:avLst/>
          </a:prstGeom>
        </p:spPr>
      </p:pic>
      <p:sp>
        <p:nvSpPr>
          <p:cNvPr id="3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5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8141" y="1214447"/>
            <a:ext cx="7632051" cy="524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400" dirty="0" smtClean="0"/>
              <a:t>Culture and systems for using measurement approaches to evaluate preventive program performance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 dirty="0" smtClean="0"/>
              <a:t>Multi-year track record of success in setting and achieving challenging outcome metric targets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 dirty="0" smtClean="0"/>
              <a:t>Business models and executives with collaborative service delivery capacity and experience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 dirty="0"/>
              <a:t>Institutional capacity to support scaling up and time horizon requirements of multi-year contract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 dirty="0"/>
              <a:t>Multi-year planning, budgeting and execution expertise to manage upfront capital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 dirty="0"/>
              <a:t>Board support for new business model capacity demands, resource commitment and </a:t>
            </a:r>
            <a:r>
              <a:rPr lang="en-US" sz="2400" dirty="0" smtClean="0"/>
              <a:t>risks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8900" y="166697"/>
            <a:ext cx="8751370" cy="1240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Setting up success: Important capabilities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2933" y="1431416"/>
            <a:ext cx="360000" cy="36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bIns="9360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2933" y="2318187"/>
            <a:ext cx="360000" cy="36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bIns="9360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2933" y="3204958"/>
            <a:ext cx="360000" cy="36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bIns="93600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2933" y="4091729"/>
            <a:ext cx="360000" cy="36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bIns="93600"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2933" y="4978500"/>
            <a:ext cx="360000" cy="36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bIns="93600"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2933" y="5865270"/>
            <a:ext cx="360000" cy="36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bIns="93600"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39" y="1489547"/>
            <a:ext cx="8680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Develop </a:t>
            </a:r>
            <a:r>
              <a:rPr lang="en-US" sz="2400" dirty="0"/>
              <a:t>an understanding </a:t>
            </a:r>
            <a:r>
              <a:rPr lang="en-US" sz="2400" dirty="0" smtClean="0"/>
              <a:t>of what </a:t>
            </a:r>
            <a:r>
              <a:rPr lang="en-US" sz="2400" dirty="0"/>
              <a:t>outcomes-based financing means for </a:t>
            </a:r>
            <a:r>
              <a:rPr lang="en-US" sz="2400" dirty="0" smtClean="0"/>
              <a:t>your </a:t>
            </a:r>
            <a:r>
              <a:rPr lang="en-US" sz="2400" dirty="0"/>
              <a:t>community </a:t>
            </a:r>
            <a:r>
              <a:rPr lang="en-US" sz="2400" dirty="0" smtClean="0"/>
              <a:t>organization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Explore some key </a:t>
            </a:r>
            <a:r>
              <a:rPr lang="en-US" sz="2400" dirty="0" smtClean="0"/>
              <a:t>questions for your </a:t>
            </a:r>
            <a:r>
              <a:rPr lang="en-US" sz="2400" dirty="0"/>
              <a:t>organization, including: </a:t>
            </a:r>
          </a:p>
          <a:p>
            <a:pPr marL="1085850" indent="-457200">
              <a:buFont typeface="Arial"/>
              <a:buChar char="•"/>
            </a:pPr>
            <a:r>
              <a:rPr lang="en-US" sz="2000" dirty="0"/>
              <a:t>What positive outcomes </a:t>
            </a:r>
            <a:r>
              <a:rPr lang="en-US" sz="2000" dirty="0" smtClean="0"/>
              <a:t>are we </a:t>
            </a:r>
            <a:r>
              <a:rPr lang="en-US" sz="2000" dirty="0"/>
              <a:t>generating? </a:t>
            </a:r>
          </a:p>
          <a:p>
            <a:pPr marL="1085850" indent="-457200">
              <a:buFont typeface="Arial"/>
              <a:buChar char="•"/>
            </a:pPr>
            <a:r>
              <a:rPr lang="en-US" sz="2000" dirty="0"/>
              <a:t>How will we measure these outcomes?</a:t>
            </a:r>
          </a:p>
          <a:p>
            <a:pPr marL="1085850" indent="-457200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What are the reduced </a:t>
            </a:r>
            <a:r>
              <a:rPr lang="en-US" sz="2000" dirty="0" smtClean="0"/>
              <a:t>societal costs </a:t>
            </a:r>
            <a:r>
              <a:rPr lang="en-US" sz="2000" dirty="0"/>
              <a:t>(or value of societal benefits) associated with these outcomes? </a:t>
            </a: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en-US" sz="2400" dirty="0" smtClean="0"/>
              <a:t>Assess </a:t>
            </a:r>
            <a:r>
              <a:rPr lang="en-US" sz="2400" dirty="0"/>
              <a:t>readiness for </a:t>
            </a:r>
            <a:r>
              <a:rPr lang="en-US" sz="2400" dirty="0" smtClean="0"/>
              <a:t>outcomes </a:t>
            </a:r>
            <a:r>
              <a:rPr lang="en-US" sz="2400" dirty="0"/>
              <a:t>financing, including identification </a:t>
            </a:r>
            <a:r>
              <a:rPr lang="en-US" sz="2400" dirty="0" smtClean="0"/>
              <a:t>of </a:t>
            </a:r>
            <a:r>
              <a:rPr lang="en-US" sz="2400" dirty="0"/>
              <a:t>delivery and tracking capabilities, expertise, </a:t>
            </a:r>
            <a:r>
              <a:rPr lang="en-US" sz="2400" dirty="0" smtClean="0"/>
              <a:t>and partnerships</a:t>
            </a: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en-US" sz="2400" dirty="0" smtClean="0"/>
              <a:t>Set </a:t>
            </a:r>
            <a:r>
              <a:rPr lang="en-US" sz="2400" dirty="0"/>
              <a:t>out </a:t>
            </a:r>
            <a:r>
              <a:rPr lang="en-US" sz="2400" dirty="0" smtClean="0"/>
              <a:t>next </a:t>
            </a:r>
            <a:r>
              <a:rPr lang="en-US" sz="2400" dirty="0"/>
              <a:t>steps in developing an outcomes finance </a:t>
            </a:r>
            <a:r>
              <a:rPr lang="en-US" sz="2400" dirty="0" smtClean="0"/>
              <a:t>strategy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3928" y="601802"/>
            <a:ext cx="8693475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13A0F2"/>
                </a:solidFill>
                <a:latin typeface="ITC Franklin Gothic Med"/>
                <a:cs typeface="ITC Franklin Gothic Med"/>
              </a:rPr>
              <a:t>Innoweave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 Outcomes Finance Workshop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7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70" y="1938463"/>
            <a:ext cx="8369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Who: </a:t>
            </a:r>
            <a:r>
              <a:rPr lang="en-US" sz="2400" dirty="0"/>
              <a:t>O</a:t>
            </a:r>
            <a:r>
              <a:rPr lang="en-US" sz="2400" dirty="0" smtClean="0"/>
              <a:t>rganizational teams of 3-4</a:t>
            </a:r>
          </a:p>
          <a:p>
            <a:endParaRPr lang="en-US" sz="2400" b="1" dirty="0"/>
          </a:p>
          <a:p>
            <a:r>
              <a:rPr lang="en-US" sz="2400" b="1" dirty="0" smtClean="0"/>
              <a:t>When: </a:t>
            </a:r>
            <a:r>
              <a:rPr lang="en-US" sz="2400" dirty="0" smtClean="0"/>
              <a:t>May </a:t>
            </a:r>
            <a:r>
              <a:rPr lang="en-US" sz="2400" dirty="0"/>
              <a:t>28th, 2014 from 8:30am - 4:</a:t>
            </a:r>
            <a:r>
              <a:rPr lang="en-US" sz="2400" dirty="0" smtClean="0"/>
              <a:t>30pm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Where: </a:t>
            </a:r>
            <a:r>
              <a:rPr lang="en-US" sz="2400" dirty="0" smtClean="0"/>
              <a:t>MaRS Discovery District, </a:t>
            </a:r>
            <a:r>
              <a:rPr lang="en-US" sz="2400" dirty="0"/>
              <a:t>101 College Street, Toronto, </a:t>
            </a:r>
            <a:r>
              <a:rPr lang="en-US" sz="2400" dirty="0" smtClean="0"/>
              <a:t>ON</a:t>
            </a:r>
          </a:p>
          <a:p>
            <a:endParaRPr lang="en-US" sz="2400" b="1" dirty="0"/>
          </a:p>
          <a:p>
            <a:r>
              <a:rPr lang="en-US" sz="2400" b="1" dirty="0" smtClean="0"/>
              <a:t>Deadline: </a:t>
            </a:r>
            <a:r>
              <a:rPr lang="en-US" sz="2400" dirty="0" smtClean="0"/>
              <a:t>Applications </a:t>
            </a:r>
            <a:r>
              <a:rPr lang="en-US" sz="2400" dirty="0"/>
              <a:t>are due April 25th, 2014. Space is limited. Successful applicants will be notified by May 1st, 2014.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928" y="601802"/>
            <a:ext cx="8693475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13A0F2"/>
                </a:solidFill>
                <a:latin typeface="ITC Franklin Gothic Med"/>
                <a:cs typeface="ITC Franklin Gothic Med"/>
              </a:rPr>
              <a:t>Innoweave</a:t>
            </a:r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 Outcomes Finance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Workshop details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3816" y="1632969"/>
            <a:ext cx="7745210" cy="3862235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800" dirty="0" smtClean="0"/>
              <a:t>Identify potential outcome-based programs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800" dirty="0" smtClean="0"/>
              <a:t>Complete brief self assessment on </a:t>
            </a:r>
            <a:r>
              <a:rPr lang="en-US" sz="2800" dirty="0" err="1" smtClean="0"/>
              <a:t>Innoweave.ca</a:t>
            </a:r>
            <a:endParaRPr lang="en-US" sz="28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800" dirty="0" smtClean="0"/>
              <a:t>Apply to attend the workshop by April 25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1200150" lvl="1" indent="-4572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Visit </a:t>
            </a:r>
            <a:r>
              <a:rPr lang="en-US" sz="2400" dirty="0" smtClean="0">
                <a:hlinkClick r:id="rId2" action="ppaction://hlinkfile"/>
              </a:rPr>
              <a:t>Innoweave.ca/en/workshops/upcoming-workshops </a:t>
            </a:r>
            <a:endParaRPr lang="en-US" sz="2400" dirty="0" smtClean="0"/>
          </a:p>
          <a:p>
            <a:pPr marL="1200150" lvl="1" indent="-45720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Email </a:t>
            </a:r>
            <a:r>
              <a:rPr lang="en-US" sz="2400" dirty="0" smtClean="0">
                <a:solidFill>
                  <a:srgbClr val="13A0F2"/>
                </a:solidFill>
                <a:hlinkClick r:id="rId3"/>
              </a:rPr>
              <a:t>info@innoweave.ca</a:t>
            </a:r>
            <a:r>
              <a:rPr lang="en-US" sz="2400" dirty="0" smtClean="0">
                <a:solidFill>
                  <a:srgbClr val="13A0F2"/>
                </a:solidFill>
              </a:rPr>
              <a:t> </a:t>
            </a:r>
            <a:endParaRPr lang="en-US" sz="2400" dirty="0">
              <a:solidFill>
                <a:srgbClr val="13A0F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3928" y="601802"/>
            <a:ext cx="8693475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Next steps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06" y="1440682"/>
            <a:ext cx="872368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Jordan Gildersleeve, MaRS Centre for Impact Investing</a:t>
            </a:r>
            <a:endParaRPr lang="en-US" sz="2800" dirty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e:	</a:t>
            </a:r>
            <a:r>
              <a:rPr lang="en-US" sz="2800" dirty="0" smtClean="0">
                <a:hlinkClick r:id="rId2"/>
              </a:rPr>
              <a:t>jgildersleeve@marsdd.com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t</a:t>
            </a:r>
            <a:r>
              <a:rPr lang="en-US" sz="2800" dirty="0" smtClean="0"/>
              <a:t>:	1.647.299.3645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w:	</a:t>
            </a:r>
            <a:r>
              <a:rPr lang="en-US" sz="2800" dirty="0" smtClean="0">
                <a:hlinkClick r:id="rId3"/>
              </a:rPr>
              <a:t>impactinvesting.marsdd.com</a:t>
            </a: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928" y="601802"/>
            <a:ext cx="8693475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Staying in touch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8128" y="1571107"/>
            <a:ext cx="3411560" cy="8096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Thank You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38285" y="2433557"/>
            <a:ext cx="5915025" cy="342900"/>
          </a:xfrm>
        </p:spPr>
        <p:txBody>
          <a:bodyPr>
            <a:noAutofit/>
          </a:bodyPr>
          <a:lstStyle/>
          <a:p>
            <a:r>
              <a:rPr lang="en-US" dirty="0" smtClean="0"/>
              <a:t>Innoweave.ca</a:t>
            </a:r>
          </a:p>
          <a:p>
            <a:r>
              <a:rPr lang="en-US" dirty="0" smtClean="0"/>
              <a:t>info@innoweave.ca</a:t>
            </a:r>
            <a:endParaRPr lang="en-US" dirty="0"/>
          </a:p>
        </p:txBody>
      </p:sp>
      <p:pic>
        <p:nvPicPr>
          <p:cNvPr id="4" name="Picture 6" descr="MAR-CII6678_logo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03" y="4026002"/>
            <a:ext cx="5343364" cy="7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2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358" y="1751539"/>
            <a:ext cx="78607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Introduction to Outcomes Finance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Social Impact Bond Model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SIB Examples</a:t>
            </a:r>
          </a:p>
          <a:p>
            <a:pPr marL="914400" lvl="1" indent="-457200">
              <a:buSzPct val="81000"/>
              <a:buFont typeface="Courier New"/>
              <a:buChar char="o"/>
            </a:pPr>
            <a:r>
              <a:rPr lang="en-US" sz="2800" dirty="0" smtClean="0"/>
              <a:t>The </a:t>
            </a:r>
            <a:r>
              <a:rPr lang="en-US" sz="2800" dirty="0"/>
              <a:t>Peterborough Case Study (UK</a:t>
            </a:r>
            <a:r>
              <a:rPr lang="en-US" sz="2800" dirty="0" smtClean="0"/>
              <a:t>)</a:t>
            </a:r>
          </a:p>
          <a:p>
            <a:pPr marL="914400" lvl="1" indent="-457200">
              <a:buSzPct val="81000"/>
              <a:buFont typeface="Courier New"/>
              <a:buChar char="o"/>
            </a:pPr>
            <a:r>
              <a:rPr lang="en-US" sz="2800" dirty="0" smtClean="0"/>
              <a:t>The Roca Case Study (Mass, US.)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Workshop Overview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ITC Franklin Gothic Med"/>
                <a:cs typeface="ITC Franklin Gothic Med"/>
              </a:rPr>
              <a:t>Webinar </a:t>
            </a:r>
            <a:r>
              <a:rPr lang="en-US" sz="3600" dirty="0" smtClean="0">
                <a:latin typeface="ITC Franklin Gothic Med"/>
                <a:cs typeface="ITC Franklin Gothic Med"/>
              </a:rPr>
              <a:t>Topics</a:t>
            </a:r>
            <a:endParaRPr lang="en-US" sz="32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02" y="2728674"/>
            <a:ext cx="7858125" cy="88741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What is outcomes finance?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739132" y="45130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137" y="2158209"/>
            <a:ext cx="7153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Revenue for organizations based on the delivery and measurement of positive social outcomes for individuals, families, and communities.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8090" y="538386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What do we mean by outcomes finance anyway?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814" y="6193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1620" y="1696195"/>
            <a:ext cx="6570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This represents a shift away from </a:t>
            </a:r>
            <a:r>
              <a:rPr lang="en-US" sz="3000" dirty="0"/>
              <a:t>a</a:t>
            </a:r>
            <a:r>
              <a:rPr lang="en-US" sz="3000" dirty="0" smtClean="0"/>
              <a:t> </a:t>
            </a:r>
            <a:r>
              <a:rPr lang="en-US" sz="3000" dirty="0"/>
              <a:t>revenue model </a:t>
            </a:r>
            <a:r>
              <a:rPr lang="en-US" sz="3000" dirty="0" smtClean="0"/>
              <a:t>that funds </a:t>
            </a:r>
            <a:r>
              <a:rPr lang="en-US" sz="3000" dirty="0"/>
              <a:t>outputs and is driven by cost </a:t>
            </a:r>
            <a:r>
              <a:rPr lang="en-US" sz="3000" dirty="0" smtClean="0"/>
              <a:t>reimbursement to…</a:t>
            </a:r>
          </a:p>
          <a:p>
            <a:endParaRPr lang="en-US" sz="3000" dirty="0"/>
          </a:p>
          <a:p>
            <a:r>
              <a:rPr lang="en-US" sz="3000" dirty="0" smtClean="0"/>
              <a:t>… revenue </a:t>
            </a:r>
            <a:r>
              <a:rPr lang="en-US" sz="3000" dirty="0"/>
              <a:t>for organizations on the basis of the positive value of the outcomes they achieve. </a:t>
            </a:r>
          </a:p>
          <a:p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090" y="538386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This is a fundamental shift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52286"/>
              </p:ext>
            </p:extLst>
          </p:nvPr>
        </p:nvGraphicFramePr>
        <p:xfrm>
          <a:off x="685800" y="1529957"/>
          <a:ext cx="7717430" cy="4390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7774"/>
                <a:gridCol w="762767"/>
                <a:gridCol w="3166889"/>
              </a:tblGrid>
              <a:tr h="61977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Outputs</a:t>
                      </a:r>
                      <a:r>
                        <a:rPr lang="en-US" sz="2000" b="1" baseline="0" dirty="0" smtClean="0"/>
                        <a:t> / activities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Outcome</a:t>
                      </a:r>
                      <a:endParaRPr lang="en-US" sz="2000" b="1" dirty="0"/>
                    </a:p>
                  </a:txBody>
                  <a:tcPr/>
                </a:tc>
              </a:tr>
              <a:tr h="934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Hours of job training services,</a:t>
                      </a:r>
                      <a:r>
                        <a:rPr lang="en-US" sz="2000" baseline="0" dirty="0" smtClean="0"/>
                        <a:t> number of counseling sessions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Reduced rate of reoffending</a:t>
                      </a:r>
                      <a:endParaRPr lang="en-US" sz="2000" dirty="0"/>
                    </a:p>
                  </a:txBody>
                  <a:tcPr anchor="ctr"/>
                </a:tc>
              </a:tr>
              <a:tr h="9681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Hours of </a:t>
                      </a:r>
                      <a:r>
                        <a:rPr lang="en-US" sz="2000" baseline="0" dirty="0" smtClean="0"/>
                        <a:t>addictions </a:t>
                      </a:r>
                      <a:r>
                        <a:rPr lang="en-US" sz="2000" baseline="0" dirty="0" smtClean="0"/>
                        <a:t>treatment, number of participants in program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Reduced instance of</a:t>
                      </a:r>
                      <a:r>
                        <a:rPr lang="en-US" sz="2000" baseline="0" dirty="0" smtClean="0"/>
                        <a:t> homelessness</a:t>
                      </a:r>
                      <a:endParaRPr lang="en-US" sz="2000" dirty="0"/>
                    </a:p>
                  </a:txBody>
                  <a:tcPr anchor="ctr"/>
                </a:tc>
              </a:tr>
              <a:tr h="934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Hours</a:t>
                      </a:r>
                      <a:r>
                        <a:rPr lang="en-US" sz="2000" baseline="0" dirty="0" smtClean="0"/>
                        <a:t> of training, number of potential employers engaged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 employment</a:t>
                      </a:r>
                      <a:endParaRPr lang="en-US" sz="2000" dirty="0"/>
                    </a:p>
                  </a:txBody>
                  <a:tcPr anchor="ctr"/>
                </a:tc>
              </a:tr>
              <a:tr h="934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social</a:t>
                      </a:r>
                      <a:r>
                        <a:rPr lang="en-US" sz="2000" baseline="0" dirty="0" smtClean="0"/>
                        <a:t> workers, number of families in program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Reduced number of children in foster care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 rot="5400000">
            <a:off x="4502626" y="2508708"/>
            <a:ext cx="506039" cy="277410"/>
          </a:xfrm>
          <a:prstGeom prst="triangle">
            <a:avLst/>
          </a:prstGeom>
          <a:solidFill>
            <a:srgbClr val="009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4502626" y="3450816"/>
            <a:ext cx="506039" cy="277410"/>
          </a:xfrm>
          <a:prstGeom prst="triangle">
            <a:avLst/>
          </a:prstGeom>
          <a:solidFill>
            <a:srgbClr val="009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4502626" y="4392924"/>
            <a:ext cx="506039" cy="277410"/>
          </a:xfrm>
          <a:prstGeom prst="triangle">
            <a:avLst/>
          </a:prstGeom>
          <a:solidFill>
            <a:srgbClr val="009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502626" y="5335033"/>
            <a:ext cx="506039" cy="277410"/>
          </a:xfrm>
          <a:prstGeom prst="triangle">
            <a:avLst/>
          </a:prstGeom>
          <a:solidFill>
            <a:srgbClr val="009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8090" y="538386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Examples of </a:t>
            </a:r>
            <a:r>
              <a:rPr lang="en-US" sz="3600" dirty="0" smtClean="0">
                <a:solidFill>
                  <a:srgbClr val="13A0F2"/>
                </a:solidFill>
                <a:latin typeface="ITC Franklin Gothic Med"/>
                <a:cs typeface="ITC Franklin Gothic Med"/>
              </a:rPr>
              <a:t>outcomes vs. outputs</a:t>
            </a:r>
            <a:endParaRPr lang="en-US" sz="3600" dirty="0">
              <a:solidFill>
                <a:srgbClr val="13A0F2"/>
              </a:solidFill>
              <a:latin typeface="ITC Franklin Gothic Med"/>
              <a:cs typeface="ITC Franklin Gothic Med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739132" y="45130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8857" y="2237839"/>
            <a:ext cx="354685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Focus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Flexibility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Innovation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Collaboration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090" y="538386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How can an outcomes focus help address your target social issue?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8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103" y="1943019"/>
            <a:ext cx="80261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Achieving outcomes can open opportunities for other sources of revenue from results focused funders:</a:t>
            </a:r>
          </a:p>
          <a:p>
            <a:endParaRPr lang="en-US" sz="3000" dirty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Venture philanthropy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Pay for success contracts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Evidence-based government funding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090" y="538386"/>
            <a:ext cx="77851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3A0F2"/>
                </a:solidFill>
                <a:latin typeface="ITC Franklin Gothic Med"/>
                <a:cs typeface="ITC Franklin Gothic Med"/>
              </a:rPr>
              <a:t>How can outcomes and finance be linked?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39132" y="32302"/>
            <a:ext cx="40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7vl2IB30KyX57s1yZ2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1JBjLH3k6P3EhlvzNj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eMbsU62kixy2OKViSh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sqcM0w8U.kwBV3Uz6E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xqXbjm6ESNi9GpmqSeR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nnoweave Homepage slide (#1) with log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oweave Homepage slide (#1) with log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1600</Words>
  <Application>Microsoft Macintosh PowerPoint</Application>
  <PresentationFormat>On-screen Show (4:3)</PresentationFormat>
  <Paragraphs>282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1_Innoweave Homepage slide (#1) with logo</vt:lpstr>
      <vt:lpstr>Innoweave Homepage slide (#1) with logo</vt:lpstr>
      <vt:lpstr>PowerPoint Presentation</vt:lpstr>
      <vt:lpstr>PowerPoint Presentation</vt:lpstr>
      <vt:lpstr>Webinar Topics</vt:lpstr>
      <vt:lpstr>What is outcomes finance?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King's College 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Luc</dc:creator>
  <cp:lastModifiedBy>Mary-Rose Brown</cp:lastModifiedBy>
  <cp:revision>85</cp:revision>
  <dcterms:created xsi:type="dcterms:W3CDTF">2013-11-18T19:06:13Z</dcterms:created>
  <dcterms:modified xsi:type="dcterms:W3CDTF">2014-04-16T15:13:17Z</dcterms:modified>
</cp:coreProperties>
</file>