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1"/>
  </p:sldMasterIdLst>
  <p:notesMasterIdLst>
    <p:notesMasterId r:id="rId8"/>
  </p:notesMasterIdLst>
  <p:handoutMasterIdLst>
    <p:handoutMasterId r:id="rId9"/>
  </p:handoutMasterIdLst>
  <p:sldIdLst>
    <p:sldId id="256" r:id="rId2"/>
    <p:sldId id="290" r:id="rId3"/>
    <p:sldId id="286" r:id="rId4"/>
    <p:sldId id="287" r:id="rId5"/>
    <p:sldId id="289" r:id="rId6"/>
    <p:sldId id="288" r:id="rId7"/>
  </p:sldIdLst>
  <p:sldSz cx="12192000" cy="6858000"/>
  <p:notesSz cx="7315200" cy="96012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 uri="{2D200454-40CA-4A62-9FC3-DE9A4176ACB9}">
      <p15:notes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483B7"/>
    <a:srgbClr val="00579E"/>
    <a:srgbClr val="427EB3"/>
    <a:srgbClr val="E6E6E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965" autoAdjust="0"/>
    <p:restoredTop sz="94411" autoAdjust="0"/>
  </p:normalViewPr>
  <p:slideViewPr>
    <p:cSldViewPr snapToGrid="0">
      <p:cViewPr>
        <p:scale>
          <a:sx n="105" d="100"/>
          <a:sy n="105" d="100"/>
        </p:scale>
        <p:origin x="-84" y="-258"/>
      </p:cViewPr>
      <p:guideLst>
        <p:guide orient="horz" pos="2160"/>
        <p:guide pos="3840"/>
      </p:guideLst>
    </p:cSldViewPr>
  </p:slideViewPr>
  <p:notesTextViewPr>
    <p:cViewPr>
      <p:scale>
        <a:sx n="1" d="1"/>
        <a:sy n="1" d="1"/>
      </p:scale>
      <p:origin x="0" y="0"/>
    </p:cViewPr>
  </p:notesTextViewPr>
  <p:notesViewPr>
    <p:cSldViewPr snapToGrid="0">
      <p:cViewPr varScale="1">
        <p:scale>
          <a:sx n="59" d="100"/>
          <a:sy n="59" d="100"/>
        </p:scale>
        <p:origin x="2376" y="56"/>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70248" cy="481851"/>
          </a:xfrm>
          <a:prstGeom prst="rect">
            <a:avLst/>
          </a:prstGeom>
        </p:spPr>
        <p:txBody>
          <a:bodyPr vert="horz" lIns="94083" tIns="47041" rIns="94083" bIns="47041" rtlCol="0"/>
          <a:lstStyle>
            <a:lvl1pPr algn="l">
              <a:defRPr sz="1200"/>
            </a:lvl1pPr>
          </a:lstStyle>
          <a:p>
            <a:endParaRPr lang="en-CA"/>
          </a:p>
        </p:txBody>
      </p:sp>
      <p:sp>
        <p:nvSpPr>
          <p:cNvPr id="3" name="Date Placeholder 2"/>
          <p:cNvSpPr>
            <a:spLocks noGrp="1"/>
          </p:cNvSpPr>
          <p:nvPr>
            <p:ph type="dt" sz="quarter" idx="1"/>
          </p:nvPr>
        </p:nvSpPr>
        <p:spPr>
          <a:xfrm>
            <a:off x="4143312" y="0"/>
            <a:ext cx="3170248" cy="481851"/>
          </a:xfrm>
          <a:prstGeom prst="rect">
            <a:avLst/>
          </a:prstGeom>
        </p:spPr>
        <p:txBody>
          <a:bodyPr vert="horz" lIns="94083" tIns="47041" rIns="94083" bIns="47041" rtlCol="0"/>
          <a:lstStyle>
            <a:lvl1pPr algn="r">
              <a:defRPr sz="1200"/>
            </a:lvl1pPr>
          </a:lstStyle>
          <a:p>
            <a:fld id="{0B322C8F-2A7B-4B42-BA05-803C5C32105D}" type="datetimeFigureOut">
              <a:rPr lang="en-CA" smtClean="0"/>
              <a:t>13/03/2017</a:t>
            </a:fld>
            <a:endParaRPr lang="en-CA"/>
          </a:p>
        </p:txBody>
      </p:sp>
      <p:sp>
        <p:nvSpPr>
          <p:cNvPr id="4" name="Footer Placeholder 3"/>
          <p:cNvSpPr>
            <a:spLocks noGrp="1"/>
          </p:cNvSpPr>
          <p:nvPr>
            <p:ph type="ftr" sz="quarter" idx="2"/>
          </p:nvPr>
        </p:nvSpPr>
        <p:spPr>
          <a:xfrm>
            <a:off x="0" y="9119349"/>
            <a:ext cx="3170248" cy="481851"/>
          </a:xfrm>
          <a:prstGeom prst="rect">
            <a:avLst/>
          </a:prstGeom>
        </p:spPr>
        <p:txBody>
          <a:bodyPr vert="horz" lIns="94083" tIns="47041" rIns="94083" bIns="47041" rtlCol="0" anchor="b"/>
          <a:lstStyle>
            <a:lvl1pPr algn="l">
              <a:defRPr sz="1200"/>
            </a:lvl1pPr>
          </a:lstStyle>
          <a:p>
            <a:endParaRPr lang="en-CA"/>
          </a:p>
        </p:txBody>
      </p:sp>
      <p:sp>
        <p:nvSpPr>
          <p:cNvPr id="5" name="Slide Number Placeholder 4"/>
          <p:cNvSpPr>
            <a:spLocks noGrp="1"/>
          </p:cNvSpPr>
          <p:nvPr>
            <p:ph type="sldNum" sz="quarter" idx="3"/>
          </p:nvPr>
        </p:nvSpPr>
        <p:spPr>
          <a:xfrm>
            <a:off x="4143312" y="9119349"/>
            <a:ext cx="3170248" cy="481851"/>
          </a:xfrm>
          <a:prstGeom prst="rect">
            <a:avLst/>
          </a:prstGeom>
        </p:spPr>
        <p:txBody>
          <a:bodyPr vert="horz" lIns="94083" tIns="47041" rIns="94083" bIns="47041" rtlCol="0" anchor="b"/>
          <a:lstStyle>
            <a:lvl1pPr algn="r">
              <a:defRPr sz="1200"/>
            </a:lvl1pPr>
          </a:lstStyle>
          <a:p>
            <a:fld id="{F54739B0-D0ED-4E3C-B35F-4F1914917526}" type="slidenum">
              <a:rPr lang="en-CA" smtClean="0"/>
              <a:t>‹#›</a:t>
            </a:fld>
            <a:endParaRPr lang="en-CA"/>
          </a:p>
        </p:txBody>
      </p:sp>
    </p:spTree>
    <p:extLst>
      <p:ext uri="{BB962C8B-B14F-4D97-AF65-F5344CB8AC3E}">
        <p14:creationId xmlns:p14="http://schemas.microsoft.com/office/powerpoint/2010/main" val="23400284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1" cy="481728"/>
          </a:xfrm>
          <a:prstGeom prst="rect">
            <a:avLst/>
          </a:prstGeom>
        </p:spPr>
        <p:txBody>
          <a:bodyPr vert="horz" lIns="96651" tIns="48325" rIns="96651" bIns="48325" rtlCol="0"/>
          <a:lstStyle>
            <a:lvl1pPr algn="l">
              <a:defRPr sz="1200"/>
            </a:lvl1pPr>
          </a:lstStyle>
          <a:p>
            <a:endParaRPr lang="en-CA"/>
          </a:p>
        </p:txBody>
      </p:sp>
      <p:sp>
        <p:nvSpPr>
          <p:cNvPr id="3" name="Date Placeholder 2"/>
          <p:cNvSpPr>
            <a:spLocks noGrp="1"/>
          </p:cNvSpPr>
          <p:nvPr>
            <p:ph type="dt" idx="1"/>
          </p:nvPr>
        </p:nvSpPr>
        <p:spPr>
          <a:xfrm>
            <a:off x="4143588" y="0"/>
            <a:ext cx="3169921" cy="481728"/>
          </a:xfrm>
          <a:prstGeom prst="rect">
            <a:avLst/>
          </a:prstGeom>
        </p:spPr>
        <p:txBody>
          <a:bodyPr vert="horz" lIns="96651" tIns="48325" rIns="96651" bIns="48325" rtlCol="0"/>
          <a:lstStyle>
            <a:lvl1pPr algn="r">
              <a:defRPr sz="1200"/>
            </a:lvl1pPr>
          </a:lstStyle>
          <a:p>
            <a:fld id="{BDFF3CAC-69EE-4888-9686-886F54156931}" type="datetimeFigureOut">
              <a:rPr lang="en-CA" smtClean="0"/>
              <a:t>13/03/2017</a:t>
            </a:fld>
            <a:endParaRPr lang="en-CA"/>
          </a:p>
        </p:txBody>
      </p:sp>
      <p:sp>
        <p:nvSpPr>
          <p:cNvPr id="4" name="Slide Image Placeholder 3"/>
          <p:cNvSpPr>
            <a:spLocks noGrp="1" noRot="1" noChangeAspect="1"/>
          </p:cNvSpPr>
          <p:nvPr>
            <p:ph type="sldImg" idx="2"/>
          </p:nvPr>
        </p:nvSpPr>
        <p:spPr>
          <a:xfrm>
            <a:off x="2049463" y="1200150"/>
            <a:ext cx="3216275" cy="1809750"/>
          </a:xfrm>
          <a:prstGeom prst="rect">
            <a:avLst/>
          </a:prstGeom>
          <a:noFill/>
          <a:ln w="12700">
            <a:solidFill>
              <a:prstClr val="black"/>
            </a:solidFill>
          </a:ln>
        </p:spPr>
        <p:txBody>
          <a:bodyPr vert="horz" lIns="96651" tIns="48325" rIns="96651" bIns="48325" rtlCol="0" anchor="ctr"/>
          <a:lstStyle/>
          <a:p>
            <a:endParaRPr lang="en-CA"/>
          </a:p>
        </p:txBody>
      </p:sp>
      <p:sp>
        <p:nvSpPr>
          <p:cNvPr id="5" name="Notes Placeholder 4"/>
          <p:cNvSpPr>
            <a:spLocks noGrp="1"/>
          </p:cNvSpPr>
          <p:nvPr>
            <p:ph type="body" sz="quarter" idx="3"/>
          </p:nvPr>
        </p:nvSpPr>
        <p:spPr>
          <a:xfrm>
            <a:off x="731521" y="3319301"/>
            <a:ext cx="5852160" cy="5081750"/>
          </a:xfrm>
          <a:prstGeom prst="rect">
            <a:avLst/>
          </a:prstGeom>
        </p:spPr>
        <p:txBody>
          <a:bodyPr vert="horz" lIns="96651" tIns="48325" rIns="96651" bIns="48325"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6" name="Footer Placeholder 5"/>
          <p:cNvSpPr>
            <a:spLocks noGrp="1"/>
          </p:cNvSpPr>
          <p:nvPr>
            <p:ph type="ftr" sz="quarter" idx="4"/>
          </p:nvPr>
        </p:nvSpPr>
        <p:spPr>
          <a:xfrm>
            <a:off x="0" y="9119475"/>
            <a:ext cx="3169921" cy="481727"/>
          </a:xfrm>
          <a:prstGeom prst="rect">
            <a:avLst/>
          </a:prstGeom>
        </p:spPr>
        <p:txBody>
          <a:bodyPr vert="horz" lIns="96651" tIns="48325" rIns="96651" bIns="48325" rtlCol="0" anchor="b"/>
          <a:lstStyle>
            <a:lvl1pPr algn="l">
              <a:defRPr sz="1200"/>
            </a:lvl1pPr>
          </a:lstStyle>
          <a:p>
            <a:endParaRPr lang="en-CA"/>
          </a:p>
        </p:txBody>
      </p:sp>
      <p:sp>
        <p:nvSpPr>
          <p:cNvPr id="7" name="Slide Number Placeholder 6"/>
          <p:cNvSpPr>
            <a:spLocks noGrp="1"/>
          </p:cNvSpPr>
          <p:nvPr>
            <p:ph type="sldNum" sz="quarter" idx="5"/>
          </p:nvPr>
        </p:nvSpPr>
        <p:spPr>
          <a:xfrm>
            <a:off x="4143588" y="9119475"/>
            <a:ext cx="3169921" cy="481727"/>
          </a:xfrm>
          <a:prstGeom prst="rect">
            <a:avLst/>
          </a:prstGeom>
        </p:spPr>
        <p:txBody>
          <a:bodyPr vert="horz" lIns="96651" tIns="48325" rIns="96651" bIns="48325" rtlCol="0" anchor="b"/>
          <a:lstStyle>
            <a:lvl1pPr algn="r">
              <a:defRPr sz="1200"/>
            </a:lvl1pPr>
          </a:lstStyle>
          <a:p>
            <a:fld id="{3414BEB3-959C-4960-BF15-B0956F1E209F}" type="slidenum">
              <a:rPr lang="en-CA" smtClean="0"/>
              <a:t>‹#›</a:t>
            </a:fld>
            <a:endParaRPr lang="en-CA"/>
          </a:p>
        </p:txBody>
      </p:sp>
    </p:spTree>
    <p:extLst>
      <p:ext uri="{BB962C8B-B14F-4D97-AF65-F5344CB8AC3E}">
        <p14:creationId xmlns:p14="http://schemas.microsoft.com/office/powerpoint/2010/main" val="330312733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049463" y="1200150"/>
            <a:ext cx="3216275" cy="1809750"/>
          </a:xfrm>
        </p:spPr>
      </p:sp>
      <p:sp>
        <p:nvSpPr>
          <p:cNvPr id="3" name="Notes Placeholder 2"/>
          <p:cNvSpPr>
            <a:spLocks noGrp="1"/>
          </p:cNvSpPr>
          <p:nvPr>
            <p:ph type="body" idx="1"/>
          </p:nvPr>
        </p:nvSpPr>
        <p:spPr>
          <a:xfrm>
            <a:off x="731521" y="3283399"/>
            <a:ext cx="5852160" cy="5114730"/>
          </a:xfrm>
        </p:spPr>
        <p:txBody>
          <a:bodyPr/>
          <a:lstStyle/>
          <a:p>
            <a:endParaRPr lang="x-none" dirty="0"/>
          </a:p>
        </p:txBody>
      </p:sp>
      <p:sp>
        <p:nvSpPr>
          <p:cNvPr id="4" name="Slide Number Placeholder 3"/>
          <p:cNvSpPr>
            <a:spLocks noGrp="1"/>
          </p:cNvSpPr>
          <p:nvPr>
            <p:ph type="sldNum" sz="quarter" idx="10"/>
          </p:nvPr>
        </p:nvSpPr>
        <p:spPr/>
        <p:txBody>
          <a:bodyPr/>
          <a:lstStyle/>
          <a:p>
            <a:fld id="{3414BEB3-959C-4960-BF15-B0956F1E209F}" type="slidenum">
              <a:rPr lang="en-CA" smtClean="0"/>
              <a:t>1</a:t>
            </a:fld>
            <a:endParaRPr lang="en-CA"/>
          </a:p>
        </p:txBody>
      </p:sp>
    </p:spTree>
    <p:extLst>
      <p:ext uri="{BB962C8B-B14F-4D97-AF65-F5344CB8AC3E}">
        <p14:creationId xmlns:p14="http://schemas.microsoft.com/office/powerpoint/2010/main" val="352784187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049463" y="1200150"/>
            <a:ext cx="3216275" cy="1809750"/>
          </a:xfrm>
        </p:spPr>
      </p:sp>
      <p:sp>
        <p:nvSpPr>
          <p:cNvPr id="3" name="Notes Placeholder 2"/>
          <p:cNvSpPr>
            <a:spLocks noGrp="1"/>
          </p:cNvSpPr>
          <p:nvPr>
            <p:ph type="body" idx="1"/>
          </p:nvPr>
        </p:nvSpPr>
        <p:spPr/>
        <p:txBody>
          <a:bodyPr/>
          <a:lstStyle/>
          <a:p>
            <a:pPr marL="176405" indent="-176405">
              <a:buFont typeface="Arial" panose="020B0604020202020204" pitchFamily="34" charset="0"/>
              <a:buChar char="•"/>
            </a:pPr>
            <a:endParaRPr lang="x-none" dirty="0"/>
          </a:p>
        </p:txBody>
      </p:sp>
      <p:sp>
        <p:nvSpPr>
          <p:cNvPr id="4" name="Slide Number Placeholder 3"/>
          <p:cNvSpPr>
            <a:spLocks noGrp="1"/>
          </p:cNvSpPr>
          <p:nvPr>
            <p:ph type="sldNum" sz="quarter" idx="10"/>
          </p:nvPr>
        </p:nvSpPr>
        <p:spPr/>
        <p:txBody>
          <a:bodyPr/>
          <a:lstStyle/>
          <a:p>
            <a:fld id="{3414BEB3-959C-4960-BF15-B0956F1E209F}" type="slidenum">
              <a:rPr lang="en-CA" smtClean="0"/>
              <a:t>3</a:t>
            </a:fld>
            <a:endParaRPr lang="en-CA"/>
          </a:p>
        </p:txBody>
      </p:sp>
    </p:spTree>
    <p:extLst>
      <p:ext uri="{BB962C8B-B14F-4D97-AF65-F5344CB8AC3E}">
        <p14:creationId xmlns:p14="http://schemas.microsoft.com/office/powerpoint/2010/main" val="518072394"/>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446534" y="3085766"/>
            <a:ext cx="11262866" cy="2275724"/>
          </a:xfrm>
          <a:prstGeom prst="rect">
            <a:avLst/>
          </a:prstGeom>
          <a:solidFill>
            <a:srgbClr val="00579E"/>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ctrTitle"/>
          </p:nvPr>
        </p:nvSpPr>
        <p:spPr>
          <a:xfrm>
            <a:off x="581191" y="1020431"/>
            <a:ext cx="10993549" cy="1475013"/>
          </a:xfrm>
          <a:effectLst/>
        </p:spPr>
        <p:txBody>
          <a:bodyPr anchor="b">
            <a:normAutofit/>
          </a:bodyPr>
          <a:lstStyle>
            <a:lvl1pPr>
              <a:defRPr sz="3600">
                <a:solidFill>
                  <a:srgbClr val="4483B7"/>
                </a:solidFill>
              </a:defRPr>
            </a:lvl1pPr>
          </a:lstStyle>
          <a:p>
            <a:r>
              <a:rPr lang="en-US" dirty="0"/>
              <a:t>Click to edit Master title style</a:t>
            </a:r>
          </a:p>
        </p:txBody>
      </p:sp>
      <p:sp>
        <p:nvSpPr>
          <p:cNvPr id="3" name="Subtitle 2"/>
          <p:cNvSpPr>
            <a:spLocks noGrp="1"/>
          </p:cNvSpPr>
          <p:nvPr>
            <p:ph type="subTitle" idx="1"/>
          </p:nvPr>
        </p:nvSpPr>
        <p:spPr>
          <a:xfrm>
            <a:off x="581194" y="2495445"/>
            <a:ext cx="10993546" cy="590321"/>
          </a:xfrm>
        </p:spPr>
        <p:txBody>
          <a:bodyPr anchor="t">
            <a:normAutofit/>
          </a:bodyPr>
          <a:lstStyle>
            <a:lvl1pPr marL="0" indent="0" algn="l">
              <a:buNone/>
              <a:defRPr sz="1600" cap="all">
                <a:solidFill>
                  <a:schemeClr val="accent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5" name="Footer Placeholder 4"/>
          <p:cNvSpPr>
            <a:spLocks noGrp="1"/>
          </p:cNvSpPr>
          <p:nvPr>
            <p:ph type="ftr" sz="quarter" idx="11"/>
          </p:nvPr>
        </p:nvSpPr>
        <p:spPr>
          <a:xfrm>
            <a:off x="581192" y="5951811"/>
            <a:ext cx="6917210" cy="365125"/>
          </a:xfrm>
          <a:prstGeom prst="rect">
            <a:avLst/>
          </a:prstGeom>
        </p:spPr>
        <p:txBody>
          <a:bodyPr/>
          <a:lstStyle>
            <a:lvl1pPr>
              <a:defRPr>
                <a:solidFill>
                  <a:schemeClr val="accent1">
                    <a:lumMod val="75000"/>
                    <a:lumOff val="25000"/>
                  </a:schemeClr>
                </a:solidFill>
              </a:defRPr>
            </a:lvl1pPr>
          </a:lstStyle>
          <a:p>
            <a:endParaRPr lang="en-CA"/>
          </a:p>
        </p:txBody>
      </p:sp>
      <p:sp>
        <p:nvSpPr>
          <p:cNvPr id="6" name="Slide Number Placeholder 5"/>
          <p:cNvSpPr>
            <a:spLocks noGrp="1"/>
          </p:cNvSpPr>
          <p:nvPr>
            <p:ph type="sldNum" sz="quarter" idx="12"/>
          </p:nvPr>
        </p:nvSpPr>
        <p:spPr>
          <a:xfrm>
            <a:off x="8996516" y="5956137"/>
            <a:ext cx="1016440" cy="365125"/>
          </a:xfrm>
        </p:spPr>
        <p:txBody>
          <a:bodyPr/>
          <a:lstStyle>
            <a:lvl1pPr>
              <a:defRPr>
                <a:solidFill>
                  <a:schemeClr val="bg1"/>
                </a:solidFill>
              </a:defRPr>
            </a:lvl1pPr>
          </a:lstStyle>
          <a:p>
            <a:fld id="{3BC4BE8B-D211-4449-B02D-8CCAE4558E2A}" type="slidenum">
              <a:rPr lang="en-CA" smtClean="0"/>
              <a:t>‹#›</a:t>
            </a:fld>
            <a:endParaRPr lang="en-CA"/>
          </a:p>
        </p:txBody>
      </p:sp>
      <p:pic>
        <p:nvPicPr>
          <p:cNvPr id="8" name="Picture 4" descr="Kvslemun &#10;üos1åK8 "/>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10224711" y="5622178"/>
            <a:ext cx="1562100" cy="7715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439665098"/>
      </p:ext>
    </p:extLst>
  </p:cSld>
  <p:clrMapOvr>
    <a:masterClrMapping/>
  </p:clrMapOvr>
  <p:extLst>
    <p:ext uri="{DCECCB84-F9BA-43D5-87BE-67443E8EF086}">
      <p15:sldGuideLst xmlns:p15="http://schemas.microsoft.com/office/powerpoint/2012/main" xmlns="">
        <p15:guide id="1" orient="horz" pos="2160" userDrawn="1">
          <p15:clr>
            <a:srgbClr val="FBAE40"/>
          </p15:clr>
        </p15:guide>
        <p15:guide id="2" pos="7378" userDrawn="1">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8" name="Rectangle 7"/>
          <p:cNvSpPr>
            <a:spLocks noChangeAspect="1"/>
          </p:cNvSpPr>
          <p:nvPr/>
        </p:nvSpPr>
        <p:spPr>
          <a:xfrm>
            <a:off x="440286" y="614407"/>
            <a:ext cx="11309338" cy="1189298"/>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9" name="Title 1"/>
          <p:cNvSpPr>
            <a:spLocks noGrp="1"/>
          </p:cNvSpPr>
          <p:nvPr>
            <p:ph type="title"/>
          </p:nvPr>
        </p:nvSpPr>
        <p:spPr>
          <a:xfrm>
            <a:off x="581192" y="702156"/>
            <a:ext cx="11029616" cy="1013800"/>
          </a:xfrm>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lvl1pPr algn="l">
              <a:defRPr/>
            </a:lvl1pPr>
            <a:lvl2pPr algn="l">
              <a:defRPr/>
            </a:lvl2pPr>
            <a:lvl3pPr algn="l">
              <a:defRPr/>
            </a:lvl3pPr>
            <a:lvl4pPr algn="l">
              <a:defRPr/>
            </a:lvl4pPr>
            <a:lvl5pPr algn="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7605951" y="5956137"/>
            <a:ext cx="2844799" cy="365125"/>
          </a:xfrm>
          <a:prstGeom prst="rect">
            <a:avLst/>
          </a:prstGeom>
        </p:spPr>
        <p:txBody>
          <a:bodyPr/>
          <a:lstStyle/>
          <a:p>
            <a:fld id="{4A6343FD-2D17-4BE2-865A-2B43EBCE90F0}" type="datetime1">
              <a:rPr lang="en-CA" smtClean="0"/>
              <a:t>13/03/2017</a:t>
            </a:fld>
            <a:endParaRPr lang="en-CA"/>
          </a:p>
        </p:txBody>
      </p:sp>
      <p:sp>
        <p:nvSpPr>
          <p:cNvPr id="5" name="Footer Placeholder 4"/>
          <p:cNvSpPr>
            <a:spLocks noGrp="1"/>
          </p:cNvSpPr>
          <p:nvPr>
            <p:ph type="ftr" sz="quarter" idx="11"/>
          </p:nvPr>
        </p:nvSpPr>
        <p:spPr>
          <a:xfrm>
            <a:off x="581192" y="5951811"/>
            <a:ext cx="6917210" cy="365125"/>
          </a:xfrm>
          <a:prstGeom prst="rect">
            <a:avLst/>
          </a:prstGeom>
        </p:spPr>
        <p:txBody>
          <a:bodyPr/>
          <a:lstStyle/>
          <a:p>
            <a:endParaRPr lang="en-CA"/>
          </a:p>
        </p:txBody>
      </p:sp>
      <p:sp>
        <p:nvSpPr>
          <p:cNvPr id="6" name="Slide Number Placeholder 5"/>
          <p:cNvSpPr>
            <a:spLocks noGrp="1"/>
          </p:cNvSpPr>
          <p:nvPr>
            <p:ph type="sldNum" sz="quarter" idx="12"/>
          </p:nvPr>
        </p:nvSpPr>
        <p:spPr/>
        <p:txBody>
          <a:bodyPr/>
          <a:lstStyle/>
          <a:p>
            <a:fld id="{3BC4BE8B-D211-4449-B02D-8CCAE4558E2A}" type="slidenum">
              <a:rPr lang="en-CA" smtClean="0"/>
              <a:t>‹#›</a:t>
            </a:fld>
            <a:endParaRPr lang="en-CA"/>
          </a:p>
        </p:txBody>
      </p:sp>
    </p:spTree>
    <p:extLst>
      <p:ext uri="{BB962C8B-B14F-4D97-AF65-F5344CB8AC3E}">
        <p14:creationId xmlns:p14="http://schemas.microsoft.com/office/powerpoint/2010/main" val="11122487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7" name="Rectangle 6"/>
          <p:cNvSpPr>
            <a:spLocks noChangeAspect="1"/>
          </p:cNvSpPr>
          <p:nvPr/>
        </p:nvSpPr>
        <p:spPr>
          <a:xfrm>
            <a:off x="8839201" y="599725"/>
            <a:ext cx="2906817" cy="581695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Vertical Title 1"/>
          <p:cNvSpPr>
            <a:spLocks noGrp="1"/>
          </p:cNvSpPr>
          <p:nvPr>
            <p:ph type="title" orient="vert"/>
          </p:nvPr>
        </p:nvSpPr>
        <p:spPr>
          <a:xfrm>
            <a:off x="8839201" y="675726"/>
            <a:ext cx="2004164" cy="5183073"/>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774923" y="675726"/>
            <a:ext cx="7896279" cy="5183073"/>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8993673" y="5956137"/>
            <a:ext cx="1328141" cy="365125"/>
          </a:xfrm>
          <a:prstGeom prst="rect">
            <a:avLst/>
          </a:prstGeom>
        </p:spPr>
        <p:txBody>
          <a:bodyPr/>
          <a:lstStyle>
            <a:lvl1pPr>
              <a:defRPr>
                <a:solidFill>
                  <a:schemeClr val="accent1">
                    <a:lumMod val="75000"/>
                    <a:lumOff val="25000"/>
                  </a:schemeClr>
                </a:solidFill>
              </a:defRPr>
            </a:lvl1pPr>
          </a:lstStyle>
          <a:p>
            <a:fld id="{59763C21-F190-4B97-B6A0-530A27AF01FD}" type="datetime1">
              <a:rPr lang="en-CA" smtClean="0"/>
              <a:t>13/03/2017</a:t>
            </a:fld>
            <a:endParaRPr lang="en-CA"/>
          </a:p>
        </p:txBody>
      </p:sp>
      <p:sp>
        <p:nvSpPr>
          <p:cNvPr id="5" name="Footer Placeholder 4"/>
          <p:cNvSpPr>
            <a:spLocks noGrp="1"/>
          </p:cNvSpPr>
          <p:nvPr>
            <p:ph type="ftr" sz="quarter" idx="11"/>
          </p:nvPr>
        </p:nvSpPr>
        <p:spPr>
          <a:xfrm>
            <a:off x="774923" y="5951811"/>
            <a:ext cx="7896279" cy="365125"/>
          </a:xfrm>
          <a:prstGeom prst="rect">
            <a:avLst/>
          </a:prstGeom>
        </p:spPr>
        <p:txBody>
          <a:bodyPr/>
          <a:lstStyle/>
          <a:p>
            <a:endParaRPr lang="en-CA"/>
          </a:p>
        </p:txBody>
      </p:sp>
      <p:sp>
        <p:nvSpPr>
          <p:cNvPr id="6" name="Slide Number Placeholder 5"/>
          <p:cNvSpPr>
            <a:spLocks noGrp="1"/>
          </p:cNvSpPr>
          <p:nvPr>
            <p:ph type="sldNum" sz="quarter" idx="12"/>
          </p:nvPr>
        </p:nvSpPr>
        <p:spPr>
          <a:xfrm>
            <a:off x="10446615" y="5956137"/>
            <a:ext cx="1164195" cy="365125"/>
          </a:xfrm>
        </p:spPr>
        <p:txBody>
          <a:bodyPr/>
          <a:lstStyle>
            <a:lvl1pPr>
              <a:defRPr>
                <a:solidFill>
                  <a:schemeClr val="accent1">
                    <a:lumMod val="75000"/>
                    <a:lumOff val="25000"/>
                  </a:schemeClr>
                </a:solidFill>
              </a:defRPr>
            </a:lvl1pPr>
          </a:lstStyle>
          <a:p>
            <a:fld id="{3BC4BE8B-D211-4449-B02D-8CCAE4558E2A}" type="slidenum">
              <a:rPr lang="en-CA" smtClean="0"/>
              <a:t>‹#›</a:t>
            </a:fld>
            <a:endParaRPr lang="en-CA"/>
          </a:p>
        </p:txBody>
      </p:sp>
    </p:spTree>
    <p:extLst>
      <p:ext uri="{BB962C8B-B14F-4D97-AF65-F5344CB8AC3E}">
        <p14:creationId xmlns:p14="http://schemas.microsoft.com/office/powerpoint/2010/main" val="3663618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7" name="Rectangle 6"/>
          <p:cNvSpPr>
            <a:spLocks noChangeAspect="1"/>
          </p:cNvSpPr>
          <p:nvPr/>
        </p:nvSpPr>
        <p:spPr>
          <a:xfrm>
            <a:off x="440286" y="614407"/>
            <a:ext cx="11309338" cy="1189298"/>
          </a:xfrm>
          <a:prstGeom prst="rect">
            <a:avLst/>
          </a:prstGeom>
          <a:solidFill>
            <a:srgbClr val="00579E"/>
          </a:solidFill>
          <a:ln>
            <a:noFill/>
          </a:ln>
          <a:effectLst/>
        </p:spPr>
        <p:style>
          <a:lnRef idx="1">
            <a:schemeClr val="accent1"/>
          </a:lnRef>
          <a:fillRef idx="3">
            <a:schemeClr val="accent1"/>
          </a:fillRef>
          <a:effectRef idx="2">
            <a:schemeClr val="accent1"/>
          </a:effectRef>
          <a:fontRef idx="minor">
            <a:schemeClr val="lt1"/>
          </a:fontRef>
        </p:style>
      </p:sp>
      <p:sp>
        <p:nvSpPr>
          <p:cNvPr id="3" name="Content Placeholder 2"/>
          <p:cNvSpPr>
            <a:spLocks noGrp="1"/>
          </p:cNvSpPr>
          <p:nvPr>
            <p:ph idx="1"/>
          </p:nvPr>
        </p:nvSpPr>
        <p:spPr>
          <a:xfrm>
            <a:off x="581192" y="2590799"/>
            <a:ext cx="11029615" cy="3136233"/>
          </a:xfrm>
        </p:spPr>
        <p:txBody>
          <a:bodyPr/>
          <a:lstStyle>
            <a:lvl1pPr>
              <a:defRPr>
                <a:solidFill>
                  <a:srgbClr val="00579E"/>
                </a:solidFill>
              </a:defRPr>
            </a:lvl1pPr>
            <a:lvl2pPr>
              <a:defRPr>
                <a:solidFill>
                  <a:srgbClr val="00579E"/>
                </a:solidFill>
              </a:defRPr>
            </a:lvl2pPr>
            <a:lvl3pPr>
              <a:defRPr>
                <a:solidFill>
                  <a:srgbClr val="00579E"/>
                </a:solidFill>
              </a:defRPr>
            </a:lvl3pPr>
            <a:lvl4pPr>
              <a:defRPr>
                <a:solidFill>
                  <a:srgbClr val="00579E"/>
                </a:solidFill>
              </a:defRPr>
            </a:lvl4pPr>
            <a:lvl5pPr>
              <a:defRPr>
                <a:solidFill>
                  <a:srgbClr val="00579E"/>
                </a:solidFill>
              </a:defRPr>
            </a:lvl5pPr>
          </a:lstStyle>
          <a:p>
            <a:pPr lvl="0"/>
            <a:r>
              <a:rPr lang="x-none" noProof="0" dirty="0" err="1"/>
              <a:t>Click</a:t>
            </a:r>
            <a:r>
              <a:rPr lang="x-none" noProof="0" dirty="0"/>
              <a:t> to </a:t>
            </a:r>
            <a:r>
              <a:rPr lang="x-none" noProof="0" dirty="0" err="1"/>
              <a:t>edit</a:t>
            </a:r>
            <a:r>
              <a:rPr lang="x-none" noProof="0" dirty="0"/>
              <a:t> Master </a:t>
            </a:r>
            <a:r>
              <a:rPr lang="x-none" noProof="0" dirty="0" err="1"/>
              <a:t>text</a:t>
            </a:r>
            <a:r>
              <a:rPr lang="x-none" noProof="0" dirty="0"/>
              <a:t> </a:t>
            </a:r>
            <a:r>
              <a:rPr lang="x-none" noProof="0" dirty="0" err="1"/>
              <a:t>styles</a:t>
            </a:r>
            <a:endParaRPr lang="x-none" noProof="0" dirty="0"/>
          </a:p>
          <a:p>
            <a:pPr lvl="1"/>
            <a:r>
              <a:rPr lang="x-none" noProof="0" dirty="0" err="1"/>
              <a:t>Second</a:t>
            </a:r>
            <a:r>
              <a:rPr lang="x-none" noProof="0" dirty="0"/>
              <a:t> </a:t>
            </a:r>
            <a:r>
              <a:rPr lang="x-none" noProof="0" dirty="0" err="1"/>
              <a:t>level</a:t>
            </a:r>
            <a:endParaRPr lang="x-none" noProof="0" dirty="0"/>
          </a:p>
          <a:p>
            <a:pPr lvl="2"/>
            <a:r>
              <a:rPr lang="x-none" noProof="0" dirty="0" err="1"/>
              <a:t>Third</a:t>
            </a:r>
            <a:r>
              <a:rPr lang="x-none" noProof="0" dirty="0"/>
              <a:t> </a:t>
            </a:r>
            <a:r>
              <a:rPr lang="x-none" noProof="0" dirty="0" err="1"/>
              <a:t>level</a:t>
            </a:r>
            <a:endParaRPr lang="x-none" noProof="0" dirty="0"/>
          </a:p>
          <a:p>
            <a:pPr lvl="3"/>
            <a:r>
              <a:rPr lang="x-none" noProof="0" dirty="0" err="1"/>
              <a:t>Fourth</a:t>
            </a:r>
            <a:r>
              <a:rPr lang="x-none" noProof="0" dirty="0"/>
              <a:t> </a:t>
            </a:r>
            <a:r>
              <a:rPr lang="x-none" noProof="0" dirty="0" err="1"/>
              <a:t>level</a:t>
            </a:r>
            <a:endParaRPr lang="x-none" noProof="0" dirty="0"/>
          </a:p>
          <a:p>
            <a:pPr lvl="4"/>
            <a:r>
              <a:rPr lang="x-none" noProof="0" dirty="0" err="1"/>
              <a:t>Fifth</a:t>
            </a:r>
            <a:r>
              <a:rPr lang="x-none" noProof="0" dirty="0"/>
              <a:t> </a:t>
            </a:r>
            <a:r>
              <a:rPr lang="x-none" noProof="0" dirty="0" err="1"/>
              <a:t>level</a:t>
            </a:r>
            <a:endParaRPr lang="x-none" noProof="0" dirty="0"/>
          </a:p>
        </p:txBody>
      </p:sp>
      <p:sp>
        <p:nvSpPr>
          <p:cNvPr id="5" name="Footer Placeholder 4"/>
          <p:cNvSpPr>
            <a:spLocks noGrp="1"/>
          </p:cNvSpPr>
          <p:nvPr>
            <p:ph type="ftr" sz="quarter" idx="11"/>
          </p:nvPr>
        </p:nvSpPr>
        <p:spPr>
          <a:xfrm>
            <a:off x="581192" y="5951811"/>
            <a:ext cx="6917210" cy="365125"/>
          </a:xfrm>
          <a:prstGeom prst="rect">
            <a:avLst/>
          </a:prstGeom>
        </p:spPr>
        <p:txBody>
          <a:bodyPr/>
          <a:lstStyle/>
          <a:p>
            <a:endParaRPr lang="en-CA"/>
          </a:p>
        </p:txBody>
      </p:sp>
      <p:sp>
        <p:nvSpPr>
          <p:cNvPr id="6" name="Slide Number Placeholder 5"/>
          <p:cNvSpPr>
            <a:spLocks noGrp="1"/>
          </p:cNvSpPr>
          <p:nvPr>
            <p:ph type="sldNum" sz="quarter" idx="12"/>
          </p:nvPr>
        </p:nvSpPr>
        <p:spPr>
          <a:xfrm>
            <a:off x="9008633" y="5956137"/>
            <a:ext cx="1052508" cy="365125"/>
          </a:xfrm>
        </p:spPr>
        <p:txBody>
          <a:bodyPr/>
          <a:lstStyle>
            <a:lvl1pPr>
              <a:defRPr sz="1200">
                <a:solidFill>
                  <a:srgbClr val="00579E"/>
                </a:solidFill>
              </a:defRPr>
            </a:lvl1pPr>
          </a:lstStyle>
          <a:p>
            <a:fld id="{3BC4BE8B-D211-4449-B02D-8CCAE4558E2A}" type="slidenum">
              <a:rPr lang="en-CA" smtClean="0"/>
              <a:pPr/>
              <a:t>‹#›</a:t>
            </a:fld>
            <a:endParaRPr lang="en-CA" dirty="0"/>
          </a:p>
        </p:txBody>
      </p:sp>
      <p:pic>
        <p:nvPicPr>
          <p:cNvPr id="8" name="Picture 4" descr="Kvslemun &#10;üos1åK8 "/>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10272838" y="5622178"/>
            <a:ext cx="1562100" cy="771525"/>
          </a:xfrm>
          <a:prstGeom prst="rect">
            <a:avLst/>
          </a:prstGeom>
          <a:noFill/>
          <a:extLst>
            <a:ext uri="{909E8E84-426E-40DD-AFC4-6F175D3DCCD1}">
              <a14:hiddenFill xmlns:a14="http://schemas.microsoft.com/office/drawing/2010/main">
                <a:solidFill>
                  <a:srgbClr val="FFFFFF"/>
                </a:solidFill>
              </a14:hiddenFill>
            </a:ext>
          </a:extLst>
        </p:spPr>
      </p:pic>
      <p:sp>
        <p:nvSpPr>
          <p:cNvPr id="13" name="Title 12"/>
          <p:cNvSpPr>
            <a:spLocks noGrp="1"/>
          </p:cNvSpPr>
          <p:nvPr>
            <p:ph type="title"/>
          </p:nvPr>
        </p:nvSpPr>
        <p:spPr>
          <a:xfrm>
            <a:off x="581192" y="705124"/>
            <a:ext cx="11029616" cy="1031317"/>
          </a:xfrm>
        </p:spPr>
        <p:txBody>
          <a:bodyPr/>
          <a:lstStyle>
            <a:lvl1pPr>
              <a:defRPr>
                <a:solidFill>
                  <a:srgbClr val="FFC000"/>
                </a:solidFill>
              </a:defRPr>
            </a:lvl1pPr>
          </a:lstStyle>
          <a:p>
            <a:r>
              <a:rPr lang="x-none" noProof="0" dirty="0" err="1"/>
              <a:t>Click</a:t>
            </a:r>
            <a:r>
              <a:rPr lang="x-none" noProof="0" dirty="0"/>
              <a:t> to </a:t>
            </a:r>
            <a:r>
              <a:rPr lang="x-none" noProof="0" dirty="0" err="1"/>
              <a:t>edit</a:t>
            </a:r>
            <a:r>
              <a:rPr lang="x-none" noProof="0" dirty="0"/>
              <a:t> Master </a:t>
            </a:r>
            <a:r>
              <a:rPr lang="x-none" noProof="0" dirty="0" err="1"/>
              <a:t>title</a:t>
            </a:r>
            <a:r>
              <a:rPr lang="x-none" noProof="0" dirty="0"/>
              <a:t> </a:t>
            </a:r>
            <a:r>
              <a:rPr lang="x-none" noProof="0" dirty="0" err="1"/>
              <a:t>style</a:t>
            </a:r>
            <a:endParaRPr lang="x-none" noProof="0" dirty="0"/>
          </a:p>
        </p:txBody>
      </p:sp>
    </p:spTree>
    <p:extLst>
      <p:ext uri="{BB962C8B-B14F-4D97-AF65-F5344CB8AC3E}">
        <p14:creationId xmlns:p14="http://schemas.microsoft.com/office/powerpoint/2010/main" val="977356580"/>
      </p:ext>
    </p:extLst>
  </p:cSld>
  <p:clrMapOvr>
    <a:masterClrMapping/>
  </p:clrMapOvr>
  <p:extLst>
    <p:ext uri="{DCECCB84-F9BA-43D5-87BE-67443E8EF086}">
      <p15:sldGuideLst xmlns:p15="http://schemas.microsoft.com/office/powerpoint/2012/main" xmlns="">
        <p15:guide id="1" orient="horz" pos="2160" userDrawn="1">
          <p15:clr>
            <a:srgbClr val="FBAE40"/>
          </p15:clr>
        </p15:guide>
        <p15:guide id="2" pos="7401" userDrawn="1">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8" name="Rectangle 7"/>
          <p:cNvSpPr>
            <a:spLocks noChangeAspect="1"/>
          </p:cNvSpPr>
          <p:nvPr/>
        </p:nvSpPr>
        <p:spPr>
          <a:xfrm>
            <a:off x="447817" y="5141974"/>
            <a:ext cx="11290860"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3043910"/>
            <a:ext cx="11029615" cy="1497507"/>
          </a:xfrm>
        </p:spPr>
        <p:txBody>
          <a:bodyPr anchor="b">
            <a:normAutofit/>
          </a:bodyPr>
          <a:lstStyle>
            <a:lvl1pPr algn="l">
              <a:defRPr sz="3600" b="0" cap="all">
                <a:solidFill>
                  <a:schemeClr val="accent1"/>
                </a:solidFill>
              </a:defRPr>
            </a:lvl1pPr>
          </a:lstStyle>
          <a:p>
            <a:r>
              <a:rPr lang="en-US"/>
              <a:t>Click to edit Master title style</a:t>
            </a:r>
            <a:endParaRPr lang="en-US" dirty="0"/>
          </a:p>
        </p:txBody>
      </p:sp>
      <p:sp>
        <p:nvSpPr>
          <p:cNvPr id="3" name="Text Placeholder 2"/>
          <p:cNvSpPr>
            <a:spLocks noGrp="1"/>
          </p:cNvSpPr>
          <p:nvPr>
            <p:ph type="body" idx="1"/>
          </p:nvPr>
        </p:nvSpPr>
        <p:spPr>
          <a:xfrm>
            <a:off x="581192" y="4541417"/>
            <a:ext cx="11029615" cy="600556"/>
          </a:xfrm>
        </p:spPr>
        <p:txBody>
          <a:bodyPr anchor="t">
            <a:normAutofit/>
          </a:bodyPr>
          <a:lstStyle>
            <a:lvl1pPr marL="0" indent="0" algn="l">
              <a:buNone/>
              <a:defRPr sz="1800" cap="all">
                <a:solidFill>
                  <a:schemeClr val="accent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7605951" y="5956137"/>
            <a:ext cx="2844799" cy="365125"/>
          </a:xfrm>
          <a:prstGeom prst="rect">
            <a:avLst/>
          </a:prstGeom>
        </p:spPr>
        <p:txBody>
          <a:bodyPr/>
          <a:lstStyle>
            <a:lvl1pPr>
              <a:defRPr>
                <a:solidFill>
                  <a:schemeClr val="accent1">
                    <a:lumMod val="75000"/>
                    <a:lumOff val="25000"/>
                  </a:schemeClr>
                </a:solidFill>
              </a:defRPr>
            </a:lvl1pPr>
          </a:lstStyle>
          <a:p>
            <a:fld id="{475E6808-84C0-402E-A79D-27CFEEA47F98}" type="datetime1">
              <a:rPr lang="en-CA" smtClean="0"/>
              <a:t>13/03/2017</a:t>
            </a:fld>
            <a:endParaRPr lang="en-CA"/>
          </a:p>
        </p:txBody>
      </p:sp>
      <p:sp>
        <p:nvSpPr>
          <p:cNvPr id="5" name="Footer Placeholder 4"/>
          <p:cNvSpPr>
            <a:spLocks noGrp="1"/>
          </p:cNvSpPr>
          <p:nvPr>
            <p:ph type="ftr" sz="quarter" idx="11"/>
          </p:nvPr>
        </p:nvSpPr>
        <p:spPr>
          <a:xfrm>
            <a:off x="581192" y="5951811"/>
            <a:ext cx="6917210" cy="365125"/>
          </a:xfrm>
          <a:prstGeom prst="rect">
            <a:avLst/>
          </a:prstGeom>
        </p:spPr>
        <p:txBody>
          <a:bodyPr/>
          <a:lstStyle>
            <a:lvl1pPr>
              <a:defRPr>
                <a:solidFill>
                  <a:schemeClr val="accent1">
                    <a:lumMod val="75000"/>
                    <a:lumOff val="25000"/>
                  </a:schemeClr>
                </a:solidFill>
              </a:defRPr>
            </a:lvl1pPr>
          </a:lstStyle>
          <a:p>
            <a:endParaRPr lang="en-CA"/>
          </a:p>
        </p:txBody>
      </p:sp>
      <p:sp>
        <p:nvSpPr>
          <p:cNvPr id="6" name="Slide Number Placeholder 5"/>
          <p:cNvSpPr>
            <a:spLocks noGrp="1"/>
          </p:cNvSpPr>
          <p:nvPr>
            <p:ph type="sldNum" sz="quarter" idx="12"/>
          </p:nvPr>
        </p:nvSpPr>
        <p:spPr/>
        <p:txBody>
          <a:bodyPr/>
          <a:lstStyle>
            <a:lvl1pPr>
              <a:defRPr>
                <a:solidFill>
                  <a:schemeClr val="accent1">
                    <a:lumMod val="75000"/>
                    <a:lumOff val="25000"/>
                  </a:schemeClr>
                </a:solidFill>
              </a:defRPr>
            </a:lvl1pPr>
          </a:lstStyle>
          <a:p>
            <a:fld id="{3BC4BE8B-D211-4449-B02D-8CCAE4558E2A}" type="slidenum">
              <a:rPr lang="en-CA" smtClean="0"/>
              <a:t>‹#›</a:t>
            </a:fld>
            <a:endParaRPr lang="en-CA"/>
          </a:p>
        </p:txBody>
      </p:sp>
    </p:spTree>
    <p:extLst>
      <p:ext uri="{BB962C8B-B14F-4D97-AF65-F5344CB8AC3E}">
        <p14:creationId xmlns:p14="http://schemas.microsoft.com/office/powerpoint/2010/main" val="150546737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Rectangle 7"/>
          <p:cNvSpPr>
            <a:spLocks noChangeAspect="1"/>
          </p:cNvSpPr>
          <p:nvPr/>
        </p:nvSpPr>
        <p:spPr>
          <a:xfrm>
            <a:off x="445982"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729658"/>
            <a:ext cx="11029616" cy="988332"/>
          </a:xfrm>
        </p:spPr>
        <p:txBody>
          <a:bodyPr/>
          <a:lstStyle/>
          <a:p>
            <a:r>
              <a:rPr lang="en-US"/>
              <a:t>Click to edit Master title style</a:t>
            </a:r>
            <a:endParaRPr lang="en-US" dirty="0"/>
          </a:p>
        </p:txBody>
      </p:sp>
      <p:sp>
        <p:nvSpPr>
          <p:cNvPr id="3" name="Content Placeholder 2"/>
          <p:cNvSpPr>
            <a:spLocks noGrp="1"/>
          </p:cNvSpPr>
          <p:nvPr>
            <p:ph sz="half" idx="1"/>
          </p:nvPr>
        </p:nvSpPr>
        <p:spPr>
          <a:xfrm>
            <a:off x="581193" y="2228003"/>
            <a:ext cx="5422390" cy="363304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88417" y="2228003"/>
            <a:ext cx="5422392" cy="363304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a:xfrm>
            <a:off x="7605951" y="5956137"/>
            <a:ext cx="2844799" cy="365125"/>
          </a:xfrm>
          <a:prstGeom prst="rect">
            <a:avLst/>
          </a:prstGeom>
        </p:spPr>
        <p:txBody>
          <a:bodyPr/>
          <a:lstStyle/>
          <a:p>
            <a:fld id="{403E16DA-00A2-48F9-89D5-13CB284E38D8}" type="datetime1">
              <a:rPr lang="en-CA" smtClean="0"/>
              <a:t>13/03/2017</a:t>
            </a:fld>
            <a:endParaRPr lang="en-CA"/>
          </a:p>
        </p:txBody>
      </p:sp>
      <p:sp>
        <p:nvSpPr>
          <p:cNvPr id="6" name="Footer Placeholder 5"/>
          <p:cNvSpPr>
            <a:spLocks noGrp="1"/>
          </p:cNvSpPr>
          <p:nvPr>
            <p:ph type="ftr" sz="quarter" idx="11"/>
          </p:nvPr>
        </p:nvSpPr>
        <p:spPr>
          <a:xfrm>
            <a:off x="581192" y="5951811"/>
            <a:ext cx="6917210" cy="365125"/>
          </a:xfrm>
          <a:prstGeom prst="rect">
            <a:avLst/>
          </a:prstGeom>
        </p:spPr>
        <p:txBody>
          <a:bodyPr/>
          <a:lstStyle/>
          <a:p>
            <a:endParaRPr lang="en-CA"/>
          </a:p>
        </p:txBody>
      </p:sp>
      <p:sp>
        <p:nvSpPr>
          <p:cNvPr id="7" name="Slide Number Placeholder 6"/>
          <p:cNvSpPr>
            <a:spLocks noGrp="1"/>
          </p:cNvSpPr>
          <p:nvPr>
            <p:ph type="sldNum" sz="quarter" idx="12"/>
          </p:nvPr>
        </p:nvSpPr>
        <p:spPr/>
        <p:txBody>
          <a:bodyPr/>
          <a:lstStyle/>
          <a:p>
            <a:fld id="{3BC4BE8B-D211-4449-B02D-8CCAE4558E2A}" type="slidenum">
              <a:rPr lang="en-CA" smtClean="0"/>
              <a:t>‹#›</a:t>
            </a:fld>
            <a:endParaRPr lang="en-CA"/>
          </a:p>
        </p:txBody>
      </p:sp>
    </p:spTree>
    <p:extLst>
      <p:ext uri="{BB962C8B-B14F-4D97-AF65-F5344CB8AC3E}">
        <p14:creationId xmlns:p14="http://schemas.microsoft.com/office/powerpoint/2010/main" val="3479042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1" name="Rectangle 10"/>
          <p:cNvSpPr>
            <a:spLocks noChangeAspect="1"/>
          </p:cNvSpPr>
          <p:nvPr/>
        </p:nvSpPr>
        <p:spPr>
          <a:xfrm>
            <a:off x="445982"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2" name="Title 1"/>
          <p:cNvSpPr>
            <a:spLocks noGrp="1"/>
          </p:cNvSpPr>
          <p:nvPr>
            <p:ph type="title"/>
          </p:nvPr>
        </p:nvSpPr>
        <p:spPr>
          <a:xfrm>
            <a:off x="581193" y="729658"/>
            <a:ext cx="11029616" cy="988332"/>
          </a:xfrm>
        </p:spPr>
        <p:txBody>
          <a:bodyPr/>
          <a:lstStyle/>
          <a:p>
            <a:r>
              <a:rPr lang="en-US"/>
              <a:t>Click to edit Master title style</a:t>
            </a:r>
            <a:endParaRPr lang="en-US" dirty="0"/>
          </a:p>
        </p:txBody>
      </p:sp>
      <p:sp>
        <p:nvSpPr>
          <p:cNvPr id="3" name="Text Placeholder 2"/>
          <p:cNvSpPr>
            <a:spLocks noGrp="1"/>
          </p:cNvSpPr>
          <p:nvPr>
            <p:ph type="body" idx="1"/>
          </p:nvPr>
        </p:nvSpPr>
        <p:spPr>
          <a:xfrm>
            <a:off x="887219" y="2250892"/>
            <a:ext cx="5087075" cy="536005"/>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581194" y="2926052"/>
            <a:ext cx="5393100" cy="2934999"/>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523735" y="2250892"/>
            <a:ext cx="5087073" cy="553373"/>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17709" y="2926052"/>
            <a:ext cx="5393100" cy="2934999"/>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a:xfrm>
            <a:off x="7605951" y="5956137"/>
            <a:ext cx="2844799" cy="365125"/>
          </a:xfrm>
          <a:prstGeom prst="rect">
            <a:avLst/>
          </a:prstGeom>
        </p:spPr>
        <p:txBody>
          <a:bodyPr/>
          <a:lstStyle/>
          <a:p>
            <a:fld id="{8F53F6F6-3DBF-4892-9279-D9978240FE8D}" type="datetime1">
              <a:rPr lang="en-CA" smtClean="0"/>
              <a:t>13/03/2017</a:t>
            </a:fld>
            <a:endParaRPr lang="en-CA"/>
          </a:p>
        </p:txBody>
      </p:sp>
      <p:sp>
        <p:nvSpPr>
          <p:cNvPr id="8" name="Footer Placeholder 7"/>
          <p:cNvSpPr>
            <a:spLocks noGrp="1"/>
          </p:cNvSpPr>
          <p:nvPr>
            <p:ph type="ftr" sz="quarter" idx="11"/>
          </p:nvPr>
        </p:nvSpPr>
        <p:spPr>
          <a:xfrm>
            <a:off x="581192" y="5951811"/>
            <a:ext cx="6917210" cy="365125"/>
          </a:xfrm>
          <a:prstGeom prst="rect">
            <a:avLst/>
          </a:prstGeom>
        </p:spPr>
        <p:txBody>
          <a:bodyPr/>
          <a:lstStyle/>
          <a:p>
            <a:endParaRPr lang="en-CA"/>
          </a:p>
        </p:txBody>
      </p:sp>
      <p:sp>
        <p:nvSpPr>
          <p:cNvPr id="9" name="Slide Number Placeholder 8"/>
          <p:cNvSpPr>
            <a:spLocks noGrp="1"/>
          </p:cNvSpPr>
          <p:nvPr>
            <p:ph type="sldNum" sz="quarter" idx="12"/>
          </p:nvPr>
        </p:nvSpPr>
        <p:spPr/>
        <p:txBody>
          <a:bodyPr/>
          <a:lstStyle/>
          <a:p>
            <a:fld id="{3BC4BE8B-D211-4449-B02D-8CCAE4558E2A}" type="slidenum">
              <a:rPr lang="en-CA" smtClean="0"/>
              <a:t>‹#›</a:t>
            </a:fld>
            <a:endParaRPr lang="en-CA"/>
          </a:p>
        </p:txBody>
      </p:sp>
    </p:spTree>
    <p:extLst>
      <p:ext uri="{BB962C8B-B14F-4D97-AF65-F5344CB8AC3E}">
        <p14:creationId xmlns:p14="http://schemas.microsoft.com/office/powerpoint/2010/main" val="386636161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7" name="Rectangle 6"/>
          <p:cNvSpPr>
            <a:spLocks noChangeAspect="1"/>
          </p:cNvSpPr>
          <p:nvPr/>
        </p:nvSpPr>
        <p:spPr>
          <a:xfrm>
            <a:off x="440683"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8" name="Title 1"/>
          <p:cNvSpPr>
            <a:spLocks noGrp="1"/>
          </p:cNvSpPr>
          <p:nvPr>
            <p:ph type="title"/>
          </p:nvPr>
        </p:nvSpPr>
        <p:spPr>
          <a:xfrm>
            <a:off x="575894" y="729658"/>
            <a:ext cx="11029616" cy="988332"/>
          </a:xfrm>
        </p:spPr>
        <p:txBody>
          <a:bodyPr/>
          <a:lstStyle/>
          <a:p>
            <a:r>
              <a:rPr lang="en-US"/>
              <a:t>Click to edit Master title style</a:t>
            </a:r>
            <a:endParaRPr lang="en-US" dirty="0"/>
          </a:p>
        </p:txBody>
      </p:sp>
      <p:sp>
        <p:nvSpPr>
          <p:cNvPr id="5" name="Slide Number Placeholder 4"/>
          <p:cNvSpPr>
            <a:spLocks noGrp="1"/>
          </p:cNvSpPr>
          <p:nvPr>
            <p:ph type="sldNum" sz="quarter" idx="12"/>
          </p:nvPr>
        </p:nvSpPr>
        <p:spPr/>
        <p:txBody>
          <a:bodyPr/>
          <a:lstStyle/>
          <a:p>
            <a:fld id="{3BC4BE8B-D211-4449-B02D-8CCAE4558E2A}" type="slidenum">
              <a:rPr lang="en-CA" smtClean="0"/>
              <a:t>‹#›</a:t>
            </a:fld>
            <a:endParaRPr lang="en-CA"/>
          </a:p>
        </p:txBody>
      </p:sp>
    </p:spTree>
    <p:extLst>
      <p:ext uri="{BB962C8B-B14F-4D97-AF65-F5344CB8AC3E}">
        <p14:creationId xmlns:p14="http://schemas.microsoft.com/office/powerpoint/2010/main" val="278167155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7605951" y="5956137"/>
            <a:ext cx="2844799" cy="365125"/>
          </a:xfrm>
          <a:prstGeom prst="rect">
            <a:avLst/>
          </a:prstGeom>
        </p:spPr>
        <p:txBody>
          <a:bodyPr/>
          <a:lstStyle/>
          <a:p>
            <a:fld id="{2A3E4A2B-8A8E-4A53-A3E7-B6C17DC8C045}" type="datetime1">
              <a:rPr lang="en-CA" smtClean="0"/>
              <a:t>13/03/2017</a:t>
            </a:fld>
            <a:endParaRPr lang="en-CA"/>
          </a:p>
        </p:txBody>
      </p:sp>
      <p:sp>
        <p:nvSpPr>
          <p:cNvPr id="3" name="Footer Placeholder 2"/>
          <p:cNvSpPr>
            <a:spLocks noGrp="1"/>
          </p:cNvSpPr>
          <p:nvPr>
            <p:ph type="ftr" sz="quarter" idx="11"/>
          </p:nvPr>
        </p:nvSpPr>
        <p:spPr>
          <a:xfrm>
            <a:off x="581192" y="5951811"/>
            <a:ext cx="6917210" cy="365125"/>
          </a:xfrm>
          <a:prstGeom prst="rect">
            <a:avLst/>
          </a:prstGeom>
        </p:spPr>
        <p:txBody>
          <a:bodyPr/>
          <a:lstStyle/>
          <a:p>
            <a:endParaRPr lang="en-CA"/>
          </a:p>
        </p:txBody>
      </p:sp>
      <p:sp>
        <p:nvSpPr>
          <p:cNvPr id="4" name="Slide Number Placeholder 3"/>
          <p:cNvSpPr>
            <a:spLocks noGrp="1"/>
          </p:cNvSpPr>
          <p:nvPr>
            <p:ph type="sldNum" sz="quarter" idx="12"/>
          </p:nvPr>
        </p:nvSpPr>
        <p:spPr/>
        <p:txBody>
          <a:bodyPr/>
          <a:lstStyle/>
          <a:p>
            <a:fld id="{3BC4BE8B-D211-4449-B02D-8CCAE4558E2A}" type="slidenum">
              <a:rPr lang="en-CA" smtClean="0"/>
              <a:t>‹#›</a:t>
            </a:fld>
            <a:endParaRPr lang="en-CA"/>
          </a:p>
        </p:txBody>
      </p:sp>
    </p:spTree>
    <p:extLst>
      <p:ext uri="{BB962C8B-B14F-4D97-AF65-F5344CB8AC3E}">
        <p14:creationId xmlns:p14="http://schemas.microsoft.com/office/powerpoint/2010/main" val="41539666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9" name="Rectangle 8"/>
          <p:cNvSpPr>
            <a:spLocks noChangeAspect="1"/>
          </p:cNvSpPr>
          <p:nvPr/>
        </p:nvSpPr>
        <p:spPr>
          <a:xfrm>
            <a:off x="447817" y="5141973"/>
            <a:ext cx="11298200" cy="1274702"/>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2" y="5262296"/>
            <a:ext cx="4909445" cy="689514"/>
          </a:xfrm>
        </p:spPr>
        <p:txBody>
          <a:bodyPr anchor="ctr"/>
          <a:lstStyle>
            <a:lvl1pPr algn="l">
              <a:defRPr sz="2000" b="0">
                <a:solidFill>
                  <a:schemeClr val="accent1">
                    <a:lumMod val="75000"/>
                    <a:lumOff val="25000"/>
                  </a:schemeClr>
                </a:solidFill>
              </a:defRPr>
            </a:lvl1pPr>
          </a:lstStyle>
          <a:p>
            <a:r>
              <a:rPr lang="en-US"/>
              <a:t>Click to edit Master title style</a:t>
            </a:r>
            <a:endParaRPr lang="en-US" dirty="0"/>
          </a:p>
        </p:txBody>
      </p:sp>
      <p:sp>
        <p:nvSpPr>
          <p:cNvPr id="3" name="Content Placeholder 2"/>
          <p:cNvSpPr>
            <a:spLocks noGrp="1"/>
          </p:cNvSpPr>
          <p:nvPr>
            <p:ph idx="1"/>
          </p:nvPr>
        </p:nvSpPr>
        <p:spPr>
          <a:xfrm>
            <a:off x="447816" y="601200"/>
            <a:ext cx="11292840" cy="4204800"/>
          </a:xfrm>
        </p:spPr>
        <p:txBody>
          <a:bodyPr anchor="ctr">
            <a:normAutofit/>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vl6pPr>
              <a:defRPr sz="1400">
                <a:solidFill>
                  <a:schemeClr val="tx2"/>
                </a:solidFill>
              </a:defRPr>
            </a:lvl6pPr>
            <a:lvl7pPr>
              <a:defRPr sz="1400">
                <a:solidFill>
                  <a:schemeClr val="tx2"/>
                </a:solidFill>
              </a:defRPr>
            </a:lvl7pPr>
            <a:lvl8pPr>
              <a:defRPr sz="1400">
                <a:solidFill>
                  <a:schemeClr val="tx2"/>
                </a:solidFill>
              </a:defRPr>
            </a:lvl8pPr>
            <a:lvl9pPr>
              <a:defRPr sz="1400">
                <a:solidFill>
                  <a:schemeClr val="tx2"/>
                </a:solidFill>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740823" y="5262296"/>
            <a:ext cx="5869987" cy="689515"/>
          </a:xfrm>
        </p:spPr>
        <p:txBody>
          <a:bodyPr anchor="ctr">
            <a:normAutofit/>
          </a:bodyPr>
          <a:lstStyle>
            <a:lvl1pPr marL="0" indent="0" algn="r">
              <a:buNone/>
              <a:defRPr sz="1100">
                <a:solidFill>
                  <a:schemeClr val="bg1"/>
                </a:solidFill>
              </a:defRPr>
            </a:lvl1pPr>
            <a:lvl2pPr marL="457200" indent="0">
              <a:buNone/>
              <a:defRPr sz="11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7605951" y="5956137"/>
            <a:ext cx="2844799" cy="365125"/>
          </a:xfrm>
          <a:prstGeom prst="rect">
            <a:avLst/>
          </a:prstGeom>
        </p:spPr>
        <p:txBody>
          <a:bodyPr/>
          <a:lstStyle>
            <a:lvl1pPr>
              <a:defRPr>
                <a:solidFill>
                  <a:schemeClr val="accent1">
                    <a:lumMod val="75000"/>
                    <a:lumOff val="25000"/>
                  </a:schemeClr>
                </a:solidFill>
              </a:defRPr>
            </a:lvl1pPr>
          </a:lstStyle>
          <a:p>
            <a:fld id="{C5FCE06A-0F5B-476A-A6FC-DC899452EC14}" type="datetime1">
              <a:rPr lang="en-CA" smtClean="0"/>
              <a:t>13/03/2017</a:t>
            </a:fld>
            <a:endParaRPr lang="en-CA"/>
          </a:p>
        </p:txBody>
      </p:sp>
      <p:sp>
        <p:nvSpPr>
          <p:cNvPr id="6" name="Footer Placeholder 5"/>
          <p:cNvSpPr>
            <a:spLocks noGrp="1"/>
          </p:cNvSpPr>
          <p:nvPr>
            <p:ph type="ftr" sz="quarter" idx="11"/>
          </p:nvPr>
        </p:nvSpPr>
        <p:spPr>
          <a:xfrm>
            <a:off x="581192" y="5951811"/>
            <a:ext cx="6917210" cy="365125"/>
          </a:xfrm>
          <a:prstGeom prst="rect">
            <a:avLst/>
          </a:prstGeom>
        </p:spPr>
        <p:txBody>
          <a:bodyPr/>
          <a:lstStyle>
            <a:lvl1pPr>
              <a:defRPr>
                <a:solidFill>
                  <a:schemeClr val="accent1">
                    <a:lumMod val="75000"/>
                    <a:lumOff val="25000"/>
                  </a:schemeClr>
                </a:solidFill>
              </a:defRPr>
            </a:lvl1pPr>
          </a:lstStyle>
          <a:p>
            <a:endParaRPr lang="en-CA"/>
          </a:p>
        </p:txBody>
      </p:sp>
      <p:sp>
        <p:nvSpPr>
          <p:cNvPr id="7" name="Slide Number Placeholder 6"/>
          <p:cNvSpPr>
            <a:spLocks noGrp="1"/>
          </p:cNvSpPr>
          <p:nvPr>
            <p:ph type="sldNum" sz="quarter" idx="12"/>
          </p:nvPr>
        </p:nvSpPr>
        <p:spPr/>
        <p:txBody>
          <a:bodyPr/>
          <a:lstStyle>
            <a:lvl1pPr>
              <a:defRPr>
                <a:solidFill>
                  <a:schemeClr val="accent1">
                    <a:lumMod val="75000"/>
                    <a:lumOff val="25000"/>
                  </a:schemeClr>
                </a:solidFill>
              </a:defRPr>
            </a:lvl1pPr>
          </a:lstStyle>
          <a:p>
            <a:fld id="{3BC4BE8B-D211-4449-B02D-8CCAE4558E2A}" type="slidenum">
              <a:rPr lang="en-CA" smtClean="0"/>
              <a:t>‹#›</a:t>
            </a:fld>
            <a:endParaRPr lang="en-CA"/>
          </a:p>
        </p:txBody>
      </p:sp>
    </p:spTree>
    <p:extLst>
      <p:ext uri="{BB962C8B-B14F-4D97-AF65-F5344CB8AC3E}">
        <p14:creationId xmlns:p14="http://schemas.microsoft.com/office/powerpoint/2010/main" val="11296829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1193" y="4693389"/>
            <a:ext cx="11029616" cy="566738"/>
          </a:xfrm>
        </p:spPr>
        <p:txBody>
          <a:bodyPr anchor="b">
            <a:normAutofit/>
          </a:bodyPr>
          <a:lstStyle>
            <a:lvl1pPr algn="l">
              <a:defRPr sz="2400" b="0">
                <a:solidFill>
                  <a:schemeClr val="accent1"/>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447817" y="599725"/>
            <a:ext cx="11290859" cy="3557252"/>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581192" y="5260127"/>
            <a:ext cx="11029617" cy="598671"/>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7605951" y="5956137"/>
            <a:ext cx="2844799" cy="365125"/>
          </a:xfrm>
          <a:prstGeom prst="rect">
            <a:avLst/>
          </a:prstGeom>
        </p:spPr>
        <p:txBody>
          <a:bodyPr/>
          <a:lstStyle/>
          <a:p>
            <a:fld id="{BA09E8AD-7285-4A3F-B80C-F8898997F805}" type="datetime1">
              <a:rPr lang="en-CA" smtClean="0"/>
              <a:t>13/03/2017</a:t>
            </a:fld>
            <a:endParaRPr lang="en-CA"/>
          </a:p>
        </p:txBody>
      </p:sp>
      <p:sp>
        <p:nvSpPr>
          <p:cNvPr id="6" name="Footer Placeholder 5"/>
          <p:cNvSpPr>
            <a:spLocks noGrp="1"/>
          </p:cNvSpPr>
          <p:nvPr>
            <p:ph type="ftr" sz="quarter" idx="11"/>
          </p:nvPr>
        </p:nvSpPr>
        <p:spPr>
          <a:xfrm>
            <a:off x="581192" y="5951811"/>
            <a:ext cx="6917210" cy="365125"/>
          </a:xfrm>
          <a:prstGeom prst="rect">
            <a:avLst/>
          </a:prstGeom>
        </p:spPr>
        <p:txBody>
          <a:bodyPr/>
          <a:lstStyle/>
          <a:p>
            <a:endParaRPr lang="en-CA"/>
          </a:p>
        </p:txBody>
      </p:sp>
      <p:sp>
        <p:nvSpPr>
          <p:cNvPr id="7" name="Slide Number Placeholder 6"/>
          <p:cNvSpPr>
            <a:spLocks noGrp="1"/>
          </p:cNvSpPr>
          <p:nvPr>
            <p:ph type="sldNum" sz="quarter" idx="12"/>
          </p:nvPr>
        </p:nvSpPr>
        <p:spPr/>
        <p:txBody>
          <a:bodyPr/>
          <a:lstStyle/>
          <a:p>
            <a:fld id="{3BC4BE8B-D211-4449-B02D-8CCAE4558E2A}" type="slidenum">
              <a:rPr lang="en-CA" smtClean="0"/>
              <a:t>‹#›</a:t>
            </a:fld>
            <a:endParaRPr lang="en-CA"/>
          </a:p>
        </p:txBody>
      </p:sp>
    </p:spTree>
    <p:extLst>
      <p:ext uri="{BB962C8B-B14F-4D97-AF65-F5344CB8AC3E}">
        <p14:creationId xmlns:p14="http://schemas.microsoft.com/office/powerpoint/2010/main" val="5177771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81192" y="705124"/>
            <a:ext cx="11029616" cy="1189554"/>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581192" y="2336003"/>
            <a:ext cx="11029616" cy="3522794"/>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Slide Number Placeholder 5"/>
          <p:cNvSpPr>
            <a:spLocks noGrp="1"/>
          </p:cNvSpPr>
          <p:nvPr>
            <p:ph type="sldNum" sz="quarter" idx="4"/>
          </p:nvPr>
        </p:nvSpPr>
        <p:spPr>
          <a:xfrm>
            <a:off x="10558300" y="5956137"/>
            <a:ext cx="1052510" cy="365125"/>
          </a:xfrm>
          <a:prstGeom prst="rect">
            <a:avLst/>
          </a:prstGeom>
        </p:spPr>
        <p:txBody>
          <a:bodyPr vert="horz" lIns="91440" tIns="45720" rIns="91440" bIns="45720" rtlCol="0" anchor="ctr"/>
          <a:lstStyle>
            <a:lvl1pPr algn="r">
              <a:defRPr sz="1000">
                <a:solidFill>
                  <a:schemeClr val="accent2"/>
                </a:solidFill>
              </a:defRPr>
            </a:lvl1pPr>
          </a:lstStyle>
          <a:p>
            <a:fld id="{3BC4BE8B-D211-4449-B02D-8CCAE4558E2A}" type="slidenum">
              <a:rPr lang="en-CA" smtClean="0"/>
              <a:t>‹#›</a:t>
            </a:fld>
            <a:endParaRPr lang="en-CA"/>
          </a:p>
        </p:txBody>
      </p:sp>
      <p:sp>
        <p:nvSpPr>
          <p:cNvPr id="9" name="Rectangle 8"/>
          <p:cNvSpPr/>
          <p:nvPr/>
        </p:nvSpPr>
        <p:spPr>
          <a:xfrm>
            <a:off x="446534" y="457200"/>
            <a:ext cx="3703320" cy="9499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a:xfrm>
            <a:off x="8042147" y="453643"/>
            <a:ext cx="3703320" cy="98554"/>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a:xfrm>
            <a:off x="4241830" y="457200"/>
            <a:ext cx="3703320" cy="9144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sp>
    </p:spTree>
    <p:extLst>
      <p:ext uri="{BB962C8B-B14F-4D97-AF65-F5344CB8AC3E}">
        <p14:creationId xmlns:p14="http://schemas.microsoft.com/office/powerpoint/2010/main" val="2925535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defTabSz="457200" rtl="0" eaLnBrk="1" latinLnBrk="0" hangingPunct="1">
        <a:spcBef>
          <a:spcPct val="0"/>
        </a:spcBef>
        <a:buNone/>
        <a:defRPr sz="2800" b="0" kern="1200" cap="all">
          <a:solidFill>
            <a:schemeClr val="bg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06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800" kern="1200">
          <a:solidFill>
            <a:schemeClr val="tx2"/>
          </a:solidFill>
          <a:latin typeface="+mn-lt"/>
          <a:ea typeface="+mn-ea"/>
          <a:cs typeface="+mn-cs"/>
        </a:defRPr>
      </a:lvl1pPr>
      <a:lvl2pPr marL="630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600" kern="1200">
          <a:solidFill>
            <a:schemeClr val="tx2"/>
          </a:solidFill>
          <a:latin typeface="+mn-lt"/>
          <a:ea typeface="+mn-ea"/>
          <a:cs typeface="+mn-cs"/>
        </a:defRPr>
      </a:lvl2pPr>
      <a:lvl3pPr marL="900000" indent="-270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400" kern="1200">
          <a:solidFill>
            <a:schemeClr val="tx2"/>
          </a:solidFill>
          <a:latin typeface="+mn-lt"/>
          <a:ea typeface="+mn-ea"/>
          <a:cs typeface="+mn-cs"/>
        </a:defRPr>
      </a:lvl3pPr>
      <a:lvl4pPr marL="124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4pPr>
      <a:lvl5pPr marL="160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012374" y="3172081"/>
            <a:ext cx="10562366" cy="2046095"/>
          </a:xfrm>
        </p:spPr>
        <p:txBody>
          <a:bodyPr>
            <a:noAutofit/>
          </a:bodyPr>
          <a:lstStyle/>
          <a:p>
            <a:pPr>
              <a:spcBef>
                <a:spcPts val="0"/>
              </a:spcBef>
              <a:spcAft>
                <a:spcPts val="0"/>
              </a:spcAft>
            </a:pPr>
            <a:endParaRPr lang="en-CA" sz="2000" i="1" cap="none" dirty="0" smtClean="0">
              <a:solidFill>
                <a:srgbClr val="FFC000"/>
              </a:solidFill>
            </a:endParaRPr>
          </a:p>
          <a:p>
            <a:pPr algn="ctr">
              <a:spcBef>
                <a:spcPts val="0"/>
              </a:spcBef>
              <a:spcAft>
                <a:spcPts val="0"/>
              </a:spcAft>
            </a:pPr>
            <a:r>
              <a:rPr lang="en-CA" sz="2000" i="1" cap="none" dirty="0" smtClean="0">
                <a:solidFill>
                  <a:srgbClr val="FFC000"/>
                </a:solidFill>
              </a:rPr>
              <a:t>Henry </a:t>
            </a:r>
            <a:r>
              <a:rPr lang="en-CA" sz="2000" i="1" cap="none" dirty="0" err="1" smtClean="0">
                <a:solidFill>
                  <a:srgbClr val="FFC000"/>
                </a:solidFill>
              </a:rPr>
              <a:t>Parada</a:t>
            </a:r>
            <a:r>
              <a:rPr lang="en-CA" sz="2000" i="1" cap="none" dirty="0" smtClean="0">
                <a:solidFill>
                  <a:srgbClr val="FFC000"/>
                </a:solidFill>
              </a:rPr>
              <a:t> MSW, PhD.</a:t>
            </a:r>
          </a:p>
          <a:p>
            <a:pPr algn="ctr">
              <a:spcBef>
                <a:spcPts val="0"/>
              </a:spcBef>
              <a:spcAft>
                <a:spcPts val="0"/>
              </a:spcAft>
            </a:pPr>
            <a:r>
              <a:rPr lang="en-CA" sz="2000" i="1" cap="none" dirty="0" smtClean="0">
                <a:solidFill>
                  <a:srgbClr val="FFC000"/>
                </a:solidFill>
              </a:rPr>
              <a:t>Erin </a:t>
            </a:r>
            <a:r>
              <a:rPr lang="en-CA" sz="2000" i="1" cap="none" dirty="0" err="1" smtClean="0">
                <a:solidFill>
                  <a:srgbClr val="FFC000"/>
                </a:solidFill>
              </a:rPr>
              <a:t>Mulvale</a:t>
            </a:r>
            <a:r>
              <a:rPr lang="en-CA" sz="2000" i="1" cap="none" dirty="0" smtClean="0">
                <a:solidFill>
                  <a:srgbClr val="FFC000"/>
                </a:solidFill>
              </a:rPr>
              <a:t> BSc.</a:t>
            </a:r>
          </a:p>
          <a:p>
            <a:pPr algn="ctr">
              <a:spcBef>
                <a:spcPts val="0"/>
              </a:spcBef>
              <a:spcAft>
                <a:spcPts val="0"/>
              </a:spcAft>
            </a:pPr>
            <a:r>
              <a:rPr lang="en-CA" sz="2000" i="1" cap="none" dirty="0" smtClean="0">
                <a:solidFill>
                  <a:srgbClr val="FFC000"/>
                </a:solidFill>
              </a:rPr>
              <a:t>Ana Ibarra, MSW.</a:t>
            </a:r>
            <a:endParaRPr lang="en-CA" sz="2000" i="1" cap="none" dirty="0">
              <a:solidFill>
                <a:srgbClr val="FFC000"/>
              </a:solidFill>
            </a:endParaRPr>
          </a:p>
        </p:txBody>
      </p:sp>
      <p:sp>
        <p:nvSpPr>
          <p:cNvPr id="5" name="TextBox 4"/>
          <p:cNvSpPr txBox="1"/>
          <p:nvPr/>
        </p:nvSpPr>
        <p:spPr>
          <a:xfrm>
            <a:off x="448733" y="5850466"/>
            <a:ext cx="9211734" cy="338554"/>
          </a:xfrm>
          <a:prstGeom prst="rect">
            <a:avLst/>
          </a:prstGeom>
          <a:noFill/>
        </p:spPr>
        <p:txBody>
          <a:bodyPr wrap="square" rtlCol="0">
            <a:spAutoFit/>
          </a:bodyPr>
          <a:lstStyle/>
          <a:p>
            <a:r>
              <a:rPr lang="en-CA" sz="1600" cap="small">
                <a:solidFill>
                  <a:srgbClr val="00579E"/>
                </a:solidFill>
              </a:rPr>
              <a:t>This study has been supported by the Social Sciences and Humanities Research Council</a:t>
            </a:r>
          </a:p>
        </p:txBody>
      </p:sp>
      <p:sp>
        <p:nvSpPr>
          <p:cNvPr id="4" name="Title 3"/>
          <p:cNvSpPr>
            <a:spLocks noGrp="1"/>
          </p:cNvSpPr>
          <p:nvPr>
            <p:ph type="ctrTitle"/>
          </p:nvPr>
        </p:nvSpPr>
        <p:spPr/>
        <p:txBody>
          <a:bodyPr/>
          <a:lstStyle/>
          <a:p>
            <a:pPr algn="ctr"/>
            <a:r>
              <a:rPr lang="en-CA" b="1" i="1" dirty="0">
                <a:solidFill>
                  <a:srgbClr val="FFC000"/>
                </a:solidFill>
              </a:rPr>
              <a:t>Resilience and Settlement</a:t>
            </a:r>
            <a:br>
              <a:rPr lang="en-CA" b="1" i="1" dirty="0">
                <a:solidFill>
                  <a:srgbClr val="FFC000"/>
                </a:solidFill>
              </a:rPr>
            </a:br>
            <a:endParaRPr lang="en-US" dirty="0"/>
          </a:p>
        </p:txBody>
      </p:sp>
    </p:spTree>
    <p:extLst>
      <p:ext uri="{BB962C8B-B14F-4D97-AF65-F5344CB8AC3E}">
        <p14:creationId xmlns:p14="http://schemas.microsoft.com/office/powerpoint/2010/main" val="339239420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marL="0" indent="0">
              <a:buNone/>
            </a:pPr>
            <a:r>
              <a:rPr lang="en-US" sz="2400" i="1" dirty="0"/>
              <a:t>My point is not that everything is bad, but that </a:t>
            </a:r>
            <a:r>
              <a:rPr lang="en-US" sz="2400" b="1" i="1" dirty="0"/>
              <a:t>everything is danger­ous</a:t>
            </a:r>
            <a:r>
              <a:rPr lang="en-US" sz="2400" i="1" dirty="0"/>
              <a:t>, which is not exactly the same as bad. If everything is dangerous, then we always have something </a:t>
            </a:r>
            <a:r>
              <a:rPr lang="en-US" sz="2400" i="1" dirty="0" smtClean="0"/>
              <a:t>to do.</a:t>
            </a:r>
          </a:p>
          <a:p>
            <a:pPr marL="0" indent="0" algn="r">
              <a:buNone/>
            </a:pPr>
            <a:r>
              <a:rPr lang="en-US" sz="2400" i="1" dirty="0" smtClean="0"/>
              <a:t>Foucault</a:t>
            </a:r>
            <a:r>
              <a:rPr lang="en-US" sz="2400" i="1" smtClean="0"/>
              <a:t>, 1984</a:t>
            </a:r>
            <a:endParaRPr lang="en-US" sz="2400" i="1" dirty="0"/>
          </a:p>
        </p:txBody>
      </p:sp>
      <p:sp>
        <p:nvSpPr>
          <p:cNvPr id="3" name="Slide Number Placeholder 2"/>
          <p:cNvSpPr>
            <a:spLocks noGrp="1"/>
          </p:cNvSpPr>
          <p:nvPr>
            <p:ph type="sldNum" sz="quarter" idx="12"/>
          </p:nvPr>
        </p:nvSpPr>
        <p:spPr/>
        <p:txBody>
          <a:bodyPr/>
          <a:lstStyle/>
          <a:p>
            <a:fld id="{3BC4BE8B-D211-4449-B02D-8CCAE4558E2A}" type="slidenum">
              <a:rPr lang="en-CA" smtClean="0"/>
              <a:pPr/>
              <a:t>2</a:t>
            </a:fld>
            <a:endParaRPr lang="en-CA" dirty="0"/>
          </a:p>
        </p:txBody>
      </p:sp>
      <p:sp>
        <p:nvSpPr>
          <p:cNvPr id="4" name="Title 3"/>
          <p:cNvSpPr>
            <a:spLocks noGrp="1"/>
          </p:cNvSpPr>
          <p:nvPr>
            <p:ph type="title"/>
          </p:nvPr>
        </p:nvSpPr>
        <p:spPr/>
        <p:txBody>
          <a:bodyPr/>
          <a:lstStyle/>
          <a:p>
            <a:endParaRPr lang="en-US"/>
          </a:p>
        </p:txBody>
      </p:sp>
    </p:spTree>
    <p:extLst>
      <p:ext uri="{BB962C8B-B14F-4D97-AF65-F5344CB8AC3E}">
        <p14:creationId xmlns:p14="http://schemas.microsoft.com/office/powerpoint/2010/main" val="181068941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81192" y="702156"/>
            <a:ext cx="11029616" cy="1013800"/>
          </a:xfrm>
        </p:spPr>
        <p:txBody>
          <a:bodyPr/>
          <a:lstStyle/>
          <a:p>
            <a:r>
              <a:rPr lang="en-CA" dirty="0" smtClean="0"/>
              <a:t>Our interest</a:t>
            </a:r>
            <a:endParaRPr lang="en-CA" dirty="0"/>
          </a:p>
        </p:txBody>
      </p:sp>
      <p:sp>
        <p:nvSpPr>
          <p:cNvPr id="3" name="Content Placeholder 2"/>
          <p:cNvSpPr>
            <a:spLocks noGrp="1"/>
          </p:cNvSpPr>
          <p:nvPr>
            <p:ph idx="1"/>
          </p:nvPr>
        </p:nvSpPr>
        <p:spPr>
          <a:xfrm>
            <a:off x="581192" y="2628899"/>
            <a:ext cx="11029615" cy="3229899"/>
          </a:xfrm>
        </p:spPr>
        <p:txBody>
          <a:bodyPr/>
          <a:lstStyle/>
          <a:p>
            <a:r>
              <a:rPr lang="en-US" sz="2400" dirty="0" smtClean="0"/>
              <a:t>Identify </a:t>
            </a:r>
            <a:r>
              <a:rPr lang="en-US" sz="2400" dirty="0"/>
              <a:t>resiliency </a:t>
            </a:r>
            <a:r>
              <a:rPr lang="en-US" sz="2400" dirty="0" smtClean="0"/>
              <a:t>strategies and needs </a:t>
            </a:r>
            <a:r>
              <a:rPr lang="en-US" sz="2400" dirty="0"/>
              <a:t>that have contributed to </a:t>
            </a:r>
            <a:r>
              <a:rPr lang="en-US" sz="2400" dirty="0" smtClean="0"/>
              <a:t>“successful” integration into </a:t>
            </a:r>
            <a:r>
              <a:rPr lang="en-US" sz="2400" dirty="0"/>
              <a:t>Canadian </a:t>
            </a:r>
            <a:r>
              <a:rPr lang="en-US" sz="2400" dirty="0" smtClean="0"/>
              <a:t>society.</a:t>
            </a:r>
          </a:p>
          <a:p>
            <a:r>
              <a:rPr lang="en-US" sz="2400" dirty="0" smtClean="0"/>
              <a:t> Inform </a:t>
            </a:r>
            <a:r>
              <a:rPr lang="en-US" sz="2400" dirty="0"/>
              <a:t>and see what is needed for other refugees and </a:t>
            </a:r>
            <a:r>
              <a:rPr lang="en-US" sz="2400" dirty="0" smtClean="0"/>
              <a:t>immigrants.</a:t>
            </a:r>
          </a:p>
          <a:p>
            <a:r>
              <a:rPr lang="en-US" sz="2400" dirty="0" smtClean="0"/>
              <a:t>Explore the experiences of immigrants to Canada.</a:t>
            </a:r>
            <a:endParaRPr lang="en-US" sz="2400" dirty="0"/>
          </a:p>
          <a:p>
            <a:endParaRPr lang="en-US" sz="2400" dirty="0"/>
          </a:p>
        </p:txBody>
      </p:sp>
      <p:sp>
        <p:nvSpPr>
          <p:cNvPr id="5" name="Slide Number Placeholder 4"/>
          <p:cNvSpPr>
            <a:spLocks noGrp="1"/>
          </p:cNvSpPr>
          <p:nvPr>
            <p:ph type="sldNum" sz="quarter" idx="12"/>
          </p:nvPr>
        </p:nvSpPr>
        <p:spPr/>
        <p:txBody>
          <a:bodyPr/>
          <a:lstStyle/>
          <a:p>
            <a:fld id="{3BC4BE8B-D211-4449-B02D-8CCAE4558E2A}" type="slidenum">
              <a:rPr lang="en-CA" smtClean="0"/>
              <a:t>3</a:t>
            </a:fld>
            <a:endParaRPr lang="en-CA"/>
          </a:p>
        </p:txBody>
      </p:sp>
    </p:spTree>
    <p:extLst>
      <p:ext uri="{BB962C8B-B14F-4D97-AF65-F5344CB8AC3E}">
        <p14:creationId xmlns:p14="http://schemas.microsoft.com/office/powerpoint/2010/main" val="280125856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3BC4BE8B-D211-4449-B02D-8CCAE4558E2A}" type="slidenum">
              <a:rPr lang="en-CA" smtClean="0"/>
              <a:pPr/>
              <a:t>4</a:t>
            </a:fld>
            <a:endParaRPr lang="en-CA" dirty="0"/>
          </a:p>
        </p:txBody>
      </p:sp>
      <p:sp>
        <p:nvSpPr>
          <p:cNvPr id="4" name="Title 3"/>
          <p:cNvSpPr>
            <a:spLocks noGrp="1"/>
          </p:cNvSpPr>
          <p:nvPr>
            <p:ph type="title"/>
          </p:nvPr>
        </p:nvSpPr>
        <p:spPr/>
        <p:txBody>
          <a:bodyPr/>
          <a:lstStyle/>
          <a:p>
            <a:r>
              <a:rPr lang="en-US" dirty="0" smtClean="0"/>
              <a:t>Connection</a:t>
            </a:r>
            <a:endParaRPr lang="en-US" dirty="0"/>
          </a:p>
        </p:txBody>
      </p:sp>
      <p:graphicFrame>
        <p:nvGraphicFramePr>
          <p:cNvPr id="7" name="Content Placeholder 6"/>
          <p:cNvGraphicFramePr>
            <a:graphicFrameLocks noGrp="1"/>
          </p:cNvGraphicFramePr>
          <p:nvPr>
            <p:ph idx="1"/>
            <p:extLst>
              <p:ext uri="{D42A27DB-BD31-4B8C-83A1-F6EECF244321}">
                <p14:modId xmlns:p14="http://schemas.microsoft.com/office/powerpoint/2010/main" val="2498546430"/>
              </p:ext>
            </p:extLst>
          </p:nvPr>
        </p:nvGraphicFramePr>
        <p:xfrm>
          <a:off x="581025" y="2590800"/>
          <a:ext cx="11029950" cy="2296160"/>
        </p:xfrm>
        <a:graphic>
          <a:graphicData uri="http://schemas.openxmlformats.org/drawingml/2006/table">
            <a:tbl>
              <a:tblPr firstRow="1" bandRow="1">
                <a:tableStyleId>{5C22544A-7EE6-4342-B048-85BDC9FD1C3A}</a:tableStyleId>
              </a:tblPr>
              <a:tblGrid>
                <a:gridCol w="5514975"/>
                <a:gridCol w="5514975"/>
              </a:tblGrid>
              <a:tr h="370840">
                <a:tc>
                  <a:txBody>
                    <a:bodyPr/>
                    <a:lstStyle/>
                    <a:p>
                      <a:pPr algn="ctr"/>
                      <a:r>
                        <a:rPr lang="en-US" dirty="0" smtClean="0"/>
                        <a:t>Integration Trajectories of Immigrant Families</a:t>
                      </a:r>
                      <a:endParaRPr lang="en-US" dirty="0"/>
                    </a:p>
                  </a:txBody>
                  <a:tcPr/>
                </a:tc>
                <a:tc>
                  <a:txBody>
                    <a:bodyPr/>
                    <a:lstStyle/>
                    <a:p>
                      <a:pPr algn="ctr"/>
                      <a:r>
                        <a:rPr lang="en-US" dirty="0" smtClean="0"/>
                        <a:t>Rights for Children and Youth Partnership</a:t>
                      </a:r>
                      <a:endParaRPr lang="en-US" dirty="0"/>
                    </a:p>
                  </a:txBody>
                  <a:tcPr/>
                </a:tc>
              </a:tr>
              <a:tr h="370840">
                <a:tc>
                  <a:txBody>
                    <a:bodyPr/>
                    <a:lstStyle/>
                    <a:p>
                      <a:r>
                        <a:rPr lang="en-US" dirty="0" smtClean="0"/>
                        <a:t>Families</a:t>
                      </a:r>
                      <a:endParaRPr lang="en-US" dirty="0"/>
                    </a:p>
                  </a:txBody>
                  <a:tcPr/>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dirty="0" smtClean="0"/>
                        <a:t>Children and Youth</a:t>
                      </a:r>
                    </a:p>
                    <a:p>
                      <a:endParaRPr lang="en-US" dirty="0"/>
                    </a:p>
                  </a:txBody>
                  <a:tcPr/>
                </a:tc>
              </a:tr>
              <a:tr h="370840">
                <a:tc>
                  <a:txBody>
                    <a:bodyPr/>
                    <a:lstStyle/>
                    <a:p>
                      <a:r>
                        <a:rPr lang="en-US" dirty="0" smtClean="0"/>
                        <a:t>Immigration </a:t>
                      </a:r>
                      <a:endParaRPr lang="en-US" dirty="0"/>
                    </a:p>
                  </a:txBody>
                  <a:tcPr/>
                </a:tc>
                <a:tc>
                  <a:txBody>
                    <a:bodyPr/>
                    <a:lstStyle/>
                    <a:p>
                      <a:r>
                        <a:rPr lang="en-US" dirty="0" smtClean="0"/>
                        <a:t>Immigration</a:t>
                      </a:r>
                      <a:endParaRPr lang="en-US" dirty="0"/>
                    </a:p>
                  </a:txBody>
                  <a:tcPr/>
                </a:tc>
              </a:tr>
              <a:tr h="370840">
                <a:tc>
                  <a:txBody>
                    <a:bodyPr/>
                    <a:lstStyle/>
                    <a:p>
                      <a:r>
                        <a:rPr lang="en-US" dirty="0" smtClean="0"/>
                        <a:t>Trajectory Experiences </a:t>
                      </a:r>
                      <a:endParaRPr lang="en-US" dirty="0"/>
                    </a:p>
                  </a:txBody>
                  <a:tcPr/>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dirty="0" smtClean="0"/>
                        <a:t>Experiences of Violence </a:t>
                      </a:r>
                    </a:p>
                    <a:p>
                      <a:pPr marL="0" marR="0" indent="0" algn="l" defTabSz="457200" rtl="0" eaLnBrk="1" fontAlgn="auto" latinLnBrk="0" hangingPunct="1">
                        <a:lnSpc>
                          <a:spcPct val="100000"/>
                        </a:lnSpc>
                        <a:spcBef>
                          <a:spcPts val="0"/>
                        </a:spcBef>
                        <a:spcAft>
                          <a:spcPts val="0"/>
                        </a:spcAft>
                        <a:buClrTx/>
                        <a:buSzTx/>
                        <a:buFontTx/>
                        <a:buNone/>
                        <a:tabLst/>
                        <a:defRPr/>
                      </a:pPr>
                      <a:r>
                        <a:rPr lang="en-US" dirty="0" smtClean="0"/>
                        <a:t>(factors that support or hinder protection.)</a:t>
                      </a:r>
                    </a:p>
                    <a:p>
                      <a:endParaRPr lang="en-US" dirty="0"/>
                    </a:p>
                  </a:txBody>
                  <a:tcPr/>
                </a:tc>
              </a:tr>
            </a:tbl>
          </a:graphicData>
        </a:graphic>
      </p:graphicFrame>
    </p:spTree>
    <p:extLst>
      <p:ext uri="{BB962C8B-B14F-4D97-AF65-F5344CB8AC3E}">
        <p14:creationId xmlns:p14="http://schemas.microsoft.com/office/powerpoint/2010/main" val="428646245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NVIVO coding with a focus on</a:t>
            </a:r>
          </a:p>
          <a:p>
            <a:pPr lvl="1"/>
            <a:r>
              <a:rPr lang="en-US" dirty="0" smtClean="0"/>
              <a:t>Challenges </a:t>
            </a:r>
          </a:p>
          <a:p>
            <a:pPr lvl="1"/>
            <a:r>
              <a:rPr lang="en-US" dirty="0" smtClean="0"/>
              <a:t>Resiliency 	</a:t>
            </a:r>
          </a:p>
          <a:p>
            <a:pPr lvl="1"/>
            <a:r>
              <a:rPr lang="en-US" dirty="0" smtClean="0"/>
              <a:t>Characteristics of Immigrants</a:t>
            </a:r>
          </a:p>
          <a:p>
            <a:endParaRPr lang="en-US" dirty="0"/>
          </a:p>
        </p:txBody>
      </p:sp>
      <p:sp>
        <p:nvSpPr>
          <p:cNvPr id="3" name="Slide Number Placeholder 2"/>
          <p:cNvSpPr>
            <a:spLocks noGrp="1"/>
          </p:cNvSpPr>
          <p:nvPr>
            <p:ph type="sldNum" sz="quarter" idx="12"/>
          </p:nvPr>
        </p:nvSpPr>
        <p:spPr/>
        <p:txBody>
          <a:bodyPr/>
          <a:lstStyle/>
          <a:p>
            <a:fld id="{3BC4BE8B-D211-4449-B02D-8CCAE4558E2A}" type="slidenum">
              <a:rPr lang="en-CA" smtClean="0"/>
              <a:pPr/>
              <a:t>5</a:t>
            </a:fld>
            <a:endParaRPr lang="en-CA" dirty="0"/>
          </a:p>
        </p:txBody>
      </p:sp>
      <p:sp>
        <p:nvSpPr>
          <p:cNvPr id="4" name="Title 3"/>
          <p:cNvSpPr>
            <a:spLocks noGrp="1"/>
          </p:cNvSpPr>
          <p:nvPr>
            <p:ph type="title"/>
          </p:nvPr>
        </p:nvSpPr>
        <p:spPr/>
        <p:txBody>
          <a:bodyPr/>
          <a:lstStyle/>
          <a:p>
            <a:r>
              <a:rPr lang="en-US" dirty="0" smtClean="0"/>
              <a:t>Themes</a:t>
            </a:r>
            <a:endParaRPr lang="en-US" dirty="0"/>
          </a:p>
        </p:txBody>
      </p:sp>
    </p:spTree>
    <p:extLst>
      <p:ext uri="{BB962C8B-B14F-4D97-AF65-F5344CB8AC3E}">
        <p14:creationId xmlns:p14="http://schemas.microsoft.com/office/powerpoint/2010/main" val="58755046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US" i="1" dirty="0" smtClean="0"/>
              <a:t>Do </a:t>
            </a:r>
            <a:r>
              <a:rPr lang="en-US" i="1" dirty="0"/>
              <a:t>not just think everything is going to be </a:t>
            </a:r>
            <a:r>
              <a:rPr lang="en-US" i="1" dirty="0" smtClean="0"/>
              <a:t>… nice </a:t>
            </a:r>
            <a:r>
              <a:rPr lang="en-US" i="1" dirty="0"/>
              <a:t>and beautiful, and everybody is going to hand you flowers when you arrive in Canada. So it is not going to happen. It is not going to be like that. And the Canada that imagined is so much different than the one that I see right now. There a lot of different immigrants. You can just can feel the pressure in the </a:t>
            </a:r>
            <a:r>
              <a:rPr lang="en-US" i="1" dirty="0" smtClean="0"/>
              <a:t>society</a:t>
            </a:r>
            <a:r>
              <a:rPr lang="en-US" i="1" dirty="0"/>
              <a:t> </a:t>
            </a:r>
            <a:r>
              <a:rPr lang="en-US" i="1" dirty="0" smtClean="0"/>
              <a:t>…</a:t>
            </a:r>
          </a:p>
          <a:p>
            <a:pPr marL="324000" lvl="1" indent="0" algn="r">
              <a:buNone/>
            </a:pPr>
            <a:r>
              <a:rPr lang="en-US" dirty="0" smtClean="0"/>
              <a:t>Participant </a:t>
            </a:r>
            <a:endParaRPr lang="en-US" dirty="0"/>
          </a:p>
        </p:txBody>
      </p:sp>
      <p:sp>
        <p:nvSpPr>
          <p:cNvPr id="3" name="Slide Number Placeholder 2"/>
          <p:cNvSpPr>
            <a:spLocks noGrp="1"/>
          </p:cNvSpPr>
          <p:nvPr>
            <p:ph type="sldNum" sz="quarter" idx="12"/>
          </p:nvPr>
        </p:nvSpPr>
        <p:spPr/>
        <p:txBody>
          <a:bodyPr/>
          <a:lstStyle/>
          <a:p>
            <a:fld id="{3BC4BE8B-D211-4449-B02D-8CCAE4558E2A}" type="slidenum">
              <a:rPr lang="en-CA" smtClean="0"/>
              <a:pPr/>
              <a:t>6</a:t>
            </a:fld>
            <a:endParaRPr lang="en-CA" dirty="0"/>
          </a:p>
        </p:txBody>
      </p:sp>
      <p:sp>
        <p:nvSpPr>
          <p:cNvPr id="4" name="Title 3"/>
          <p:cNvSpPr>
            <a:spLocks noGrp="1"/>
          </p:cNvSpPr>
          <p:nvPr>
            <p:ph type="title"/>
          </p:nvPr>
        </p:nvSpPr>
        <p:spPr/>
        <p:txBody>
          <a:bodyPr/>
          <a:lstStyle/>
          <a:p>
            <a:r>
              <a:rPr lang="en-US" dirty="0" smtClean="0"/>
              <a:t>Coming to terms with immigration reality</a:t>
            </a:r>
            <a:endParaRPr lang="en-US" dirty="0"/>
          </a:p>
        </p:txBody>
      </p:sp>
    </p:spTree>
    <p:extLst>
      <p:ext uri="{BB962C8B-B14F-4D97-AF65-F5344CB8AC3E}">
        <p14:creationId xmlns:p14="http://schemas.microsoft.com/office/powerpoint/2010/main" val="2102271166"/>
      </p:ext>
    </p:extLst>
  </p:cSld>
  <p:clrMapOvr>
    <a:masterClrMapping/>
  </p:clrMapOvr>
  <p:timing>
    <p:tnLst>
      <p:par>
        <p:cTn id="1" dur="indefinite" restart="never" nodeType="tmRoot"/>
      </p:par>
    </p:tnLst>
  </p:timing>
</p:sld>
</file>

<file path=ppt/theme/theme1.xml><?xml version="1.0" encoding="utf-8"?>
<a:theme xmlns:a="http://schemas.openxmlformats.org/drawingml/2006/main" name="Theme1">
  <a:themeElements>
    <a:clrScheme name="Proposal">
      <a:dk1>
        <a:sysClr val="windowText" lastClr="000000"/>
      </a:dk1>
      <a:lt1>
        <a:sysClr val="window" lastClr="FFFFFF"/>
      </a:lt1>
      <a:dk2>
        <a:srgbClr val="373545"/>
      </a:dk2>
      <a:lt2>
        <a:srgbClr val="CEDBE6"/>
      </a:lt2>
      <a:accent1>
        <a:srgbClr val="2683C6"/>
      </a:accent1>
      <a:accent2>
        <a:srgbClr val="75B5E4"/>
      </a:accent2>
      <a:accent3>
        <a:srgbClr val="A9DB66"/>
      </a:accent3>
      <a:accent4>
        <a:srgbClr val="7A8C8E"/>
      </a:accent4>
      <a:accent5>
        <a:srgbClr val="84ACB6"/>
      </a:accent5>
      <a:accent6>
        <a:srgbClr val="2683C6"/>
      </a:accent6>
      <a:hlink>
        <a:srgbClr val="6B9F25"/>
      </a:hlink>
      <a:folHlink>
        <a:srgbClr val="9F6715"/>
      </a:folHlink>
    </a:clrScheme>
    <a:fontScheme name="Dividend">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ividend">
      <a:fillStyleLst>
        <a:solidFill>
          <a:schemeClr val="phClr"/>
        </a:solidFill>
        <a:gradFill rotWithShape="1">
          <a:gsLst>
            <a:gs pos="0">
              <a:schemeClr val="phClr">
                <a:tint val="68000"/>
                <a:alpha val="90000"/>
                <a:lumMod val="100000"/>
              </a:schemeClr>
            </a:gs>
            <a:gs pos="100000">
              <a:schemeClr val="phClr">
                <a:tint val="90000"/>
                <a:lumMod val="95000"/>
              </a:schemeClr>
            </a:gs>
          </a:gsLst>
          <a:lin ang="5400000" scaled="1"/>
        </a:gradFill>
        <a:gradFill rotWithShape="1">
          <a:gsLst>
            <a:gs pos="0">
              <a:schemeClr val="phClr">
                <a:tint val="98000"/>
                <a:lumMod val="110000"/>
              </a:schemeClr>
            </a:gs>
            <a:gs pos="84000">
              <a:schemeClr val="phClr">
                <a:shade val="90000"/>
                <a:lumMod val="88000"/>
              </a:schemeClr>
            </a:gs>
          </a:gsLst>
          <a:lin ang="5400000" scaled="0"/>
        </a:gradFill>
      </a:fillStyleLst>
      <a:lnStyleLst>
        <a:ln w="12700" cap="rnd" cmpd="sng" algn="ctr">
          <a:solidFill>
            <a:schemeClr val="phClr">
              <a:lumMod val="90000"/>
            </a:schemeClr>
          </a:solidFill>
          <a:prstDash val="solid"/>
        </a:ln>
        <a:ln w="22225"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55000"/>
              </a:srgbClr>
            </a:outerShdw>
          </a:effectLst>
        </a:effectStyle>
        <a:effectStyle>
          <a:effectLst>
            <a:outerShdw blurRad="88900" dist="38100" dir="5040000" rotWithShape="0">
              <a:srgbClr val="000000">
                <a:alpha val="60000"/>
              </a:srgbClr>
            </a:outerShdw>
          </a:effectLst>
          <a:scene3d>
            <a:camera prst="orthographicFront">
              <a:rot lat="0" lon="0" rev="0"/>
            </a:camera>
            <a:lightRig rig="threePt" dir="tl">
              <a:rot lat="0" lon="0" rev="1200000"/>
            </a:lightRig>
          </a:scene3d>
          <a:sp3d>
            <a:bevelT w="38100" h="50800"/>
          </a:sp3d>
        </a:effectStyle>
      </a:effectStyleLst>
      <a:bgFillStyleLst>
        <a:solidFill>
          <a:schemeClr val="phClr"/>
        </a:solidFill>
        <a:gradFill rotWithShape="1">
          <a:gsLst>
            <a:gs pos="0">
              <a:schemeClr val="phClr">
                <a:tint val="90000"/>
                <a:lumMod val="110000"/>
              </a:schemeClr>
            </a:gs>
            <a:gs pos="88000">
              <a:schemeClr val="phClr">
                <a:shade val="94000"/>
                <a:satMod val="110000"/>
                <a:lumMod val="88000"/>
              </a:schemeClr>
            </a:gs>
          </a:gsLst>
          <a:lin ang="5400000" scaled="0"/>
        </a:gradFill>
        <a:gradFill rotWithShape="1">
          <a:gsLst>
            <a:gs pos="0">
              <a:schemeClr val="phClr">
                <a:tint val="90000"/>
                <a:lumMod val="110000"/>
              </a:schemeClr>
            </a:gs>
            <a:gs pos="100000">
              <a:schemeClr val="phClr">
                <a:shade val="98000"/>
                <a:satMod val="110000"/>
                <a:lumMod val="86000"/>
              </a:schemeClr>
            </a:gs>
          </a:gsLst>
          <a:path path="circle">
            <a:fillToRect l="50000" t="50000" r="100000" b="100000"/>
          </a:path>
        </a:gradFill>
      </a:bgFillStyleLst>
    </a:fmtScheme>
  </a:themeElements>
  <a:objectDefaults>
    <a:txDef>
      <a:spPr/>
      <a:bodyPr vert="horz" lIns="91440" tIns="45720" rIns="91440" bIns="45720" rtlCol="0" anchor="b">
        <a:normAutofit/>
      </a:bodyPr>
      <a:lstStyle>
        <a:defPPr>
          <a:defRPr sz="2400" dirty="0" smtClean="0">
            <a:solidFill>
              <a:srgbClr val="4483B7"/>
            </a:solidFill>
          </a:defRPr>
        </a:defPPr>
      </a:lstStyle>
    </a:txDef>
  </a:objectDefaults>
  <a:extraClrSchemeLst/>
  <a:extLst>
    <a:ext uri="{05A4C25C-085E-4340-85A3-A5531E510DB2}">
      <thm15:themeFamily xmlns:thm15="http://schemas.microsoft.com/office/thememl/2012/main" xmlns="" name="Valade_Ponencia_Guanajuato.pptx" id="{6B37DDEA-1A05-4B9B-A730-70170FC2662A}" vid="{A0FFE30C-2737-4F17-A556-7935F767165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Theme1</Template>
  <TotalTime>14959</TotalTime>
  <Words>217</Words>
  <Application>Microsoft Office PowerPoint</Application>
  <PresentationFormat>Custom</PresentationFormat>
  <Paragraphs>37</Paragraphs>
  <Slides>6</Slides>
  <Notes>2</Notes>
  <HiddenSlides>0</HiddenSlides>
  <MMClips>0</MMClips>
  <ScaleCrop>false</ScaleCrop>
  <HeadingPairs>
    <vt:vector size="4" baseType="variant">
      <vt:variant>
        <vt:lpstr>Theme</vt:lpstr>
      </vt:variant>
      <vt:variant>
        <vt:i4>1</vt:i4>
      </vt:variant>
      <vt:variant>
        <vt:lpstr>Slide Titles</vt:lpstr>
      </vt:variant>
      <vt:variant>
        <vt:i4>6</vt:i4>
      </vt:variant>
    </vt:vector>
  </HeadingPairs>
  <TitlesOfParts>
    <vt:vector size="7" baseType="lpstr">
      <vt:lpstr>Theme1</vt:lpstr>
      <vt:lpstr>Resilience and Settlement </vt:lpstr>
      <vt:lpstr>PowerPoint Presentation</vt:lpstr>
      <vt:lpstr>Our interest</vt:lpstr>
      <vt:lpstr>Connection</vt:lpstr>
      <vt:lpstr>Themes</vt:lpstr>
      <vt:lpstr>Coming to terms with immigration reality</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Integration trajectories of immigrant families</dc:title>
  <dc:creator>marc yvan valade</dc:creator>
  <cp:lastModifiedBy>artsadmin</cp:lastModifiedBy>
  <cp:revision>303</cp:revision>
  <cp:lastPrinted>2016-08-27T18:38:03Z</cp:lastPrinted>
  <dcterms:created xsi:type="dcterms:W3CDTF">2016-08-25T00:33:44Z</dcterms:created>
  <dcterms:modified xsi:type="dcterms:W3CDTF">2017-03-13T17:58:52Z</dcterms:modified>
</cp:coreProperties>
</file>