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12"/>
  </p:notesMasterIdLst>
  <p:sldIdLst>
    <p:sldId id="262" r:id="rId2"/>
    <p:sldId id="427" r:id="rId3"/>
    <p:sldId id="430" r:id="rId4"/>
    <p:sldId id="429" r:id="rId5"/>
    <p:sldId id="426" r:id="rId6"/>
    <p:sldId id="292" r:id="rId7"/>
    <p:sldId id="433" r:id="rId8"/>
    <p:sldId id="432" r:id="rId9"/>
    <p:sldId id="434" r:id="rId10"/>
    <p:sldId id="376" r:id="rId11"/>
  </p:sldIdLst>
  <p:sldSz cx="12188825" cy="6858000"/>
  <p:notesSz cx="7077075" cy="9369425"/>
  <p:embeddedFontLst>
    <p:embeddedFont>
      <p:font typeface="Calibri" panose="020F050202020403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62050" autoAdjust="0"/>
  </p:normalViewPr>
  <p:slideViewPr>
    <p:cSldViewPr snapToGrid="0">
      <p:cViewPr varScale="1">
        <p:scale>
          <a:sx n="69" d="100"/>
          <a:sy n="69" d="100"/>
        </p:scale>
        <p:origin x="16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66733" cy="468471"/>
          </a:xfrm>
          <a:prstGeom prst="rect">
            <a:avLst/>
          </a:prstGeom>
          <a:noFill/>
          <a:ln>
            <a:noFill/>
          </a:ln>
        </p:spPr>
        <p:txBody>
          <a:bodyPr spcFirstLastPara="1" wrap="square" lIns="93957" tIns="93957" rIns="93957" bIns="93957"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08705" y="0"/>
            <a:ext cx="3066733" cy="468471"/>
          </a:xfrm>
          <a:prstGeom prst="rect">
            <a:avLst/>
          </a:prstGeom>
          <a:noFill/>
          <a:ln>
            <a:noFill/>
          </a:ln>
        </p:spPr>
        <p:txBody>
          <a:bodyPr spcFirstLastPara="1" wrap="square" lIns="93957" tIns="93957" rIns="93957" bIns="93957"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15925" y="703263"/>
            <a:ext cx="6245225" cy="3513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7708" y="4450477"/>
            <a:ext cx="5661660" cy="4216241"/>
          </a:xfrm>
          <a:prstGeom prst="rect">
            <a:avLst/>
          </a:prstGeom>
          <a:noFill/>
          <a:ln>
            <a:noFill/>
          </a:ln>
        </p:spPr>
        <p:txBody>
          <a:bodyPr spcFirstLastPara="1" wrap="square" lIns="93957" tIns="93957" rIns="93957" bIns="93957"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99328"/>
            <a:ext cx="3066733" cy="468471"/>
          </a:xfrm>
          <a:prstGeom prst="rect">
            <a:avLst/>
          </a:prstGeom>
          <a:noFill/>
          <a:ln>
            <a:noFill/>
          </a:ln>
        </p:spPr>
        <p:txBody>
          <a:bodyPr spcFirstLastPara="1" wrap="square" lIns="93957" tIns="93957" rIns="93957" bIns="93957"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08705" y="8899328"/>
            <a:ext cx="3066733" cy="468471"/>
          </a:xfrm>
          <a:prstGeom prst="rect">
            <a:avLst/>
          </a:prstGeom>
          <a:noFill/>
          <a:ln>
            <a:noFill/>
          </a:ln>
        </p:spPr>
        <p:txBody>
          <a:bodyPr spcFirstLastPara="1" wrap="square" lIns="93957" tIns="46966" rIns="93957" bIns="46966"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27a539a096_0_28:notes"/>
          <p:cNvSpPr>
            <a:spLocks noGrp="1" noRot="1" noChangeAspect="1"/>
          </p:cNvSpPr>
          <p:nvPr>
            <p:ph type="sldImg" idx="2"/>
          </p:nvPr>
        </p:nvSpPr>
        <p:spPr>
          <a:xfrm>
            <a:off x="415925" y="703263"/>
            <a:ext cx="6245225" cy="3513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27a539a096_0_28:notes"/>
          <p:cNvSpPr txBox="1">
            <a:spLocks noGrp="1"/>
          </p:cNvSpPr>
          <p:nvPr>
            <p:ph type="body" idx="1"/>
          </p:nvPr>
        </p:nvSpPr>
        <p:spPr>
          <a:xfrm>
            <a:off x="707708" y="4450477"/>
            <a:ext cx="5661660" cy="4216241"/>
          </a:xfrm>
          <a:prstGeom prst="rect">
            <a:avLst/>
          </a:prstGeom>
        </p:spPr>
        <p:txBody>
          <a:bodyPr spcFirstLastPara="1" wrap="square" lIns="93957" tIns="93957" rIns="93957" bIns="93957" anchor="t" anchorCtr="0">
            <a:noAutofit/>
          </a:bodyPr>
          <a:lstStyle/>
          <a:p>
            <a:pPr marL="0" indent="0"/>
            <a:endParaRPr dirty="0"/>
          </a:p>
        </p:txBody>
      </p:sp>
      <p:sp>
        <p:nvSpPr>
          <p:cNvPr id="124" name="Google Shape;124;g127a539a096_0_28:notes"/>
          <p:cNvSpPr txBox="1">
            <a:spLocks noGrp="1"/>
          </p:cNvSpPr>
          <p:nvPr>
            <p:ph type="sldNum" idx="12"/>
          </p:nvPr>
        </p:nvSpPr>
        <p:spPr>
          <a:xfrm>
            <a:off x="4008705" y="8899328"/>
            <a:ext cx="3066733" cy="468471"/>
          </a:xfrm>
          <a:prstGeom prst="rect">
            <a:avLst/>
          </a:prstGeom>
        </p:spPr>
        <p:txBody>
          <a:bodyPr spcFirstLastPara="1" wrap="square" lIns="93957" tIns="46966" rIns="93957" bIns="46966" anchor="b" anchorCtr="0">
            <a:noAutofit/>
          </a:bodyPr>
          <a:lstStyle/>
          <a:p>
            <a:pPr algn="r"/>
            <a:fld id="{00000000-1234-1234-1234-123412341234}" type="slidenum">
              <a:rPr lang="en-US"/>
              <a:pPr algn="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882B00D-E745-414F-9062-A439A1FF3639}" type="slidenum">
              <a:rPr lang="en-CA" smtClean="0"/>
              <a:t>10</a:t>
            </a:fld>
            <a:endParaRPr lang="en-CA"/>
          </a:p>
        </p:txBody>
      </p:sp>
    </p:spTree>
    <p:extLst>
      <p:ext uri="{BB962C8B-B14F-4D97-AF65-F5344CB8AC3E}">
        <p14:creationId xmlns:p14="http://schemas.microsoft.com/office/powerpoint/2010/main" val="282498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F338372-CF29-40A2-B068-973AB56E9997}" type="slidenum">
              <a:rPr lang="en-CA" smtClean="0"/>
              <a:pPr/>
              <a:t>2</a:t>
            </a:fld>
            <a:endParaRPr lang="en-CA"/>
          </a:p>
        </p:txBody>
      </p:sp>
    </p:spTree>
    <p:extLst>
      <p:ext uri="{BB962C8B-B14F-4D97-AF65-F5344CB8AC3E}">
        <p14:creationId xmlns:p14="http://schemas.microsoft.com/office/powerpoint/2010/main" val="1320229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9456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3448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F338372-CF29-40A2-B068-973AB56E9997}" type="slidenum">
              <a:rPr lang="en-CA" smtClean="0"/>
              <a:pPr/>
              <a:t>5</a:t>
            </a:fld>
            <a:endParaRPr lang="en-CA"/>
          </a:p>
        </p:txBody>
      </p:sp>
    </p:spTree>
    <p:extLst>
      <p:ext uri="{BB962C8B-B14F-4D97-AF65-F5344CB8AC3E}">
        <p14:creationId xmlns:p14="http://schemas.microsoft.com/office/powerpoint/2010/main" val="2969731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27a80a6652_2_24:notes"/>
          <p:cNvSpPr>
            <a:spLocks noGrp="1" noRot="1" noChangeAspect="1"/>
          </p:cNvSpPr>
          <p:nvPr>
            <p:ph type="sldImg" idx="2"/>
          </p:nvPr>
        </p:nvSpPr>
        <p:spPr>
          <a:xfrm>
            <a:off x="415925" y="703263"/>
            <a:ext cx="6245225" cy="3513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27a80a6652_2_24:notes"/>
          <p:cNvSpPr txBox="1">
            <a:spLocks noGrp="1"/>
          </p:cNvSpPr>
          <p:nvPr>
            <p:ph type="body" idx="1"/>
          </p:nvPr>
        </p:nvSpPr>
        <p:spPr>
          <a:xfrm>
            <a:off x="707708" y="4450477"/>
            <a:ext cx="5661660" cy="4216241"/>
          </a:xfrm>
          <a:prstGeom prst="rect">
            <a:avLst/>
          </a:prstGeom>
        </p:spPr>
        <p:txBody>
          <a:bodyPr spcFirstLastPara="1" wrap="square" lIns="93957" tIns="93957" rIns="93957" bIns="93957" anchor="t" anchorCtr="0">
            <a:noAutofit/>
          </a:bodyPr>
          <a:lstStyle/>
          <a:p>
            <a:pPr marL="0" indent="0"/>
            <a:endParaRPr dirty="0"/>
          </a:p>
        </p:txBody>
      </p:sp>
      <p:sp>
        <p:nvSpPr>
          <p:cNvPr id="178" name="Google Shape;178;g127a80a6652_2_24:notes"/>
          <p:cNvSpPr txBox="1">
            <a:spLocks noGrp="1"/>
          </p:cNvSpPr>
          <p:nvPr>
            <p:ph type="sldNum" idx="12"/>
          </p:nvPr>
        </p:nvSpPr>
        <p:spPr>
          <a:xfrm>
            <a:off x="4008705" y="8899328"/>
            <a:ext cx="3066733" cy="468471"/>
          </a:xfrm>
          <a:prstGeom prst="rect">
            <a:avLst/>
          </a:prstGeom>
        </p:spPr>
        <p:txBody>
          <a:bodyPr spcFirstLastPara="1" wrap="square" lIns="93957" tIns="46966" rIns="93957" bIns="46966" anchor="b" anchorCtr="0">
            <a:noAutofit/>
          </a:bodyPr>
          <a:lstStyle/>
          <a:p>
            <a:pPr algn="r"/>
            <a:fld id="{00000000-1234-1234-1234-123412341234}" type="slidenum">
              <a:rPr lang="en-US"/>
              <a:pPr algn="r"/>
              <a:t>6</a:t>
            </a:fld>
            <a:endParaRPr/>
          </a:p>
        </p:txBody>
      </p:sp>
    </p:spTree>
    <p:extLst>
      <p:ext uri="{BB962C8B-B14F-4D97-AF65-F5344CB8AC3E}">
        <p14:creationId xmlns:p14="http://schemas.microsoft.com/office/powerpoint/2010/main" val="2617086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5036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0328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3618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 - Content 1 image">
  <p:cSld name="Content 1 image">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5"/>
          <p:cNvSpPr>
            <a:spLocks noGrp="1"/>
          </p:cNvSpPr>
          <p:nvPr>
            <p:ph type="pic" idx="2"/>
          </p:nvPr>
        </p:nvSpPr>
        <p:spPr>
          <a:xfrm>
            <a:off x="7212725" y="1481250"/>
            <a:ext cx="4976100" cy="5376900"/>
          </a:xfrm>
          <a:prstGeom prst="rect">
            <a:avLst/>
          </a:prstGeom>
          <a:noFill/>
          <a:ln>
            <a:noFill/>
          </a:ln>
        </p:spPr>
      </p:sp>
      <p:sp>
        <p:nvSpPr>
          <p:cNvPr id="28" name="Google Shape;28;p5"/>
          <p:cNvSpPr txBox="1">
            <a:spLocks noGrp="1"/>
          </p:cNvSpPr>
          <p:nvPr>
            <p:ph type="dt" idx="10"/>
          </p:nvPr>
        </p:nvSpPr>
        <p:spPr>
          <a:xfrm>
            <a:off x="7646232" y="6231468"/>
            <a:ext cx="3516000" cy="365100"/>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400" i="0" u="none" strike="noStrike" cap="none">
                <a:solidFill>
                  <a:schemeClr val="dk1"/>
                </a:solidFill>
              </a:defRPr>
            </a:lvl1pPr>
            <a:lvl2pPr marR="0" lvl="1" algn="l" rtl="0">
              <a:spcBef>
                <a:spcPts val="0"/>
              </a:spcBef>
              <a:spcAft>
                <a:spcPts val="0"/>
              </a:spcAft>
              <a:buSzPts val="1400"/>
              <a:buNone/>
              <a:defRPr sz="1800" i="0" u="none" strike="noStrike" cap="none">
                <a:solidFill>
                  <a:schemeClr val="dk1"/>
                </a:solidFill>
              </a:defRPr>
            </a:lvl2pPr>
            <a:lvl3pPr marR="0" lvl="2" algn="l" rtl="0">
              <a:spcBef>
                <a:spcPts val="0"/>
              </a:spcBef>
              <a:spcAft>
                <a:spcPts val="0"/>
              </a:spcAft>
              <a:buSzPts val="1400"/>
              <a:buNone/>
              <a:defRPr sz="1800" i="0" u="none" strike="noStrike" cap="none">
                <a:solidFill>
                  <a:schemeClr val="dk1"/>
                </a:solidFill>
              </a:defRPr>
            </a:lvl3pPr>
            <a:lvl4pPr marR="0" lvl="3" algn="l" rtl="0">
              <a:spcBef>
                <a:spcPts val="0"/>
              </a:spcBef>
              <a:spcAft>
                <a:spcPts val="0"/>
              </a:spcAft>
              <a:buSzPts val="1400"/>
              <a:buNone/>
              <a:defRPr sz="1800" i="0" u="none" strike="noStrike" cap="none">
                <a:solidFill>
                  <a:schemeClr val="dk1"/>
                </a:solidFill>
              </a:defRPr>
            </a:lvl4pPr>
            <a:lvl5pPr marR="0" lvl="4" algn="l" rtl="0">
              <a:spcBef>
                <a:spcPts val="0"/>
              </a:spcBef>
              <a:spcAft>
                <a:spcPts val="0"/>
              </a:spcAft>
              <a:buSzPts val="1400"/>
              <a:buNone/>
              <a:defRPr sz="1800" i="0" u="none" strike="noStrike" cap="none">
                <a:solidFill>
                  <a:schemeClr val="dk1"/>
                </a:solidFill>
              </a:defRPr>
            </a:lvl5pPr>
            <a:lvl6pPr marR="0" lvl="5" algn="l" rtl="0">
              <a:spcBef>
                <a:spcPts val="0"/>
              </a:spcBef>
              <a:spcAft>
                <a:spcPts val="0"/>
              </a:spcAft>
              <a:buSzPts val="1400"/>
              <a:buNone/>
              <a:defRPr sz="1800" i="0" u="none" strike="noStrike" cap="none">
                <a:solidFill>
                  <a:schemeClr val="dk1"/>
                </a:solidFill>
              </a:defRPr>
            </a:lvl6pPr>
            <a:lvl7pPr marR="0" lvl="6" algn="l" rtl="0">
              <a:spcBef>
                <a:spcPts val="0"/>
              </a:spcBef>
              <a:spcAft>
                <a:spcPts val="0"/>
              </a:spcAft>
              <a:buSzPts val="1400"/>
              <a:buNone/>
              <a:defRPr sz="1800" i="0" u="none" strike="noStrike" cap="none">
                <a:solidFill>
                  <a:schemeClr val="dk1"/>
                </a:solidFill>
              </a:defRPr>
            </a:lvl7pPr>
            <a:lvl8pPr marR="0" lvl="7" algn="l" rtl="0">
              <a:spcBef>
                <a:spcPts val="0"/>
              </a:spcBef>
              <a:spcAft>
                <a:spcPts val="0"/>
              </a:spcAft>
              <a:buSzPts val="1400"/>
              <a:buNone/>
              <a:defRPr sz="1800" i="0" u="none" strike="noStrike" cap="none">
                <a:solidFill>
                  <a:schemeClr val="dk1"/>
                </a:solidFill>
              </a:defRPr>
            </a:lvl8pPr>
            <a:lvl9pPr marR="0" lvl="8" algn="l" rtl="0">
              <a:spcBef>
                <a:spcPts val="0"/>
              </a:spcBef>
              <a:spcAft>
                <a:spcPts val="0"/>
              </a:spcAft>
              <a:buSzPts val="1400"/>
              <a:buNone/>
              <a:defRPr sz="1800" i="0" u="none" strike="noStrike" cap="none">
                <a:solidFill>
                  <a:schemeClr val="dk1"/>
                </a:solidFill>
              </a:defRPr>
            </a:lvl9pPr>
          </a:lstStyle>
          <a:p>
            <a:fld id="{E060ED60-2E07-4E3C-88C6-76994A499307}" type="datetime1">
              <a:rPr lang="en-CA" smtClean="0"/>
              <a:t>2022-11-18</a:t>
            </a:fld>
            <a:endParaRPr/>
          </a:p>
        </p:txBody>
      </p:sp>
      <p:sp>
        <p:nvSpPr>
          <p:cNvPr id="29" name="Google Shape;29;p5"/>
          <p:cNvSpPr txBox="1">
            <a:spLocks noGrp="1"/>
          </p:cNvSpPr>
          <p:nvPr>
            <p:ph type="sldNum" idx="12"/>
          </p:nvPr>
        </p:nvSpPr>
        <p:spPr>
          <a:xfrm>
            <a:off x="11162270" y="6231468"/>
            <a:ext cx="440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i="0" u="none" strike="noStrike" cap="none">
                <a:solidFill>
                  <a:schemeClr val="dk1"/>
                </a:solidFill>
              </a:defRPr>
            </a:lvl1pPr>
            <a:lvl2pPr marL="0" marR="0" lvl="1" indent="0" algn="r" rtl="0">
              <a:spcBef>
                <a:spcPts val="0"/>
              </a:spcBef>
              <a:buNone/>
              <a:defRPr sz="1400" i="0" u="none" strike="noStrike" cap="none">
                <a:solidFill>
                  <a:schemeClr val="dk1"/>
                </a:solidFill>
              </a:defRPr>
            </a:lvl2pPr>
            <a:lvl3pPr marL="0" marR="0" lvl="2" indent="0" algn="r" rtl="0">
              <a:spcBef>
                <a:spcPts val="0"/>
              </a:spcBef>
              <a:buNone/>
              <a:defRPr sz="1400" i="0" u="none" strike="noStrike" cap="none">
                <a:solidFill>
                  <a:schemeClr val="dk1"/>
                </a:solidFill>
              </a:defRPr>
            </a:lvl3pPr>
            <a:lvl4pPr marL="0" marR="0" lvl="3" indent="0" algn="r" rtl="0">
              <a:spcBef>
                <a:spcPts val="0"/>
              </a:spcBef>
              <a:buNone/>
              <a:defRPr sz="1400" i="0" u="none" strike="noStrike" cap="none">
                <a:solidFill>
                  <a:schemeClr val="dk1"/>
                </a:solidFill>
              </a:defRPr>
            </a:lvl4pPr>
            <a:lvl5pPr marL="0" marR="0" lvl="4" indent="0" algn="r" rtl="0">
              <a:spcBef>
                <a:spcPts val="0"/>
              </a:spcBef>
              <a:buNone/>
              <a:defRPr sz="1400" i="0" u="none" strike="noStrike" cap="none">
                <a:solidFill>
                  <a:schemeClr val="dk1"/>
                </a:solidFill>
              </a:defRPr>
            </a:lvl5pPr>
            <a:lvl6pPr marL="0" marR="0" lvl="5" indent="0" algn="r" rtl="0">
              <a:spcBef>
                <a:spcPts val="0"/>
              </a:spcBef>
              <a:buNone/>
              <a:defRPr sz="1400" i="0" u="none" strike="noStrike" cap="none">
                <a:solidFill>
                  <a:schemeClr val="dk1"/>
                </a:solidFill>
              </a:defRPr>
            </a:lvl6pPr>
            <a:lvl7pPr marL="0" marR="0" lvl="6" indent="0" algn="r" rtl="0">
              <a:spcBef>
                <a:spcPts val="0"/>
              </a:spcBef>
              <a:buNone/>
              <a:defRPr sz="1400" i="0" u="none" strike="noStrike" cap="none">
                <a:solidFill>
                  <a:schemeClr val="dk1"/>
                </a:solidFill>
              </a:defRPr>
            </a:lvl7pPr>
            <a:lvl8pPr marL="0" marR="0" lvl="7" indent="0" algn="r" rtl="0">
              <a:spcBef>
                <a:spcPts val="0"/>
              </a:spcBef>
              <a:buNone/>
              <a:defRPr sz="1400" i="0" u="none" strike="noStrike" cap="none">
                <a:solidFill>
                  <a:schemeClr val="dk1"/>
                </a:solidFill>
              </a:defRPr>
            </a:lvl8pPr>
            <a:lvl9pPr marL="0" marR="0" lvl="8" indent="0" algn="r" rtl="0">
              <a:spcBef>
                <a:spcPts val="0"/>
              </a:spcBef>
              <a:buNone/>
              <a:defRPr sz="1400" i="0" u="none" strike="noStrike" cap="none">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5"/>
          <p:cNvSpPr txBox="1">
            <a:spLocks noGrp="1"/>
          </p:cNvSpPr>
          <p:nvPr>
            <p:ph type="title"/>
          </p:nvPr>
        </p:nvSpPr>
        <p:spPr>
          <a:xfrm>
            <a:off x="258697" y="392415"/>
            <a:ext cx="11256900" cy="1069800"/>
          </a:xfrm>
          <a:prstGeom prst="rect">
            <a:avLst/>
          </a:prstGeom>
          <a:noFill/>
          <a:ln>
            <a:noFill/>
          </a:ln>
        </p:spPr>
        <p:txBody>
          <a:bodyPr spcFirstLastPara="1" wrap="square" lIns="91425" tIns="91425" rIns="91425" bIns="91425" anchor="t" anchorCtr="0">
            <a:noAutofit/>
          </a:bodyPr>
          <a:lstStyle>
            <a:lvl1pPr marR="0" lvl="0" algn="l" rtl="0">
              <a:lnSpc>
                <a:spcPct val="95000"/>
              </a:lnSpc>
              <a:spcBef>
                <a:spcPts val="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r>
              <a:rPr lang="en-US"/>
              <a:t>Click to edit Master title style</a:t>
            </a:r>
            <a:endParaRPr/>
          </a:p>
        </p:txBody>
      </p:sp>
      <p:sp>
        <p:nvSpPr>
          <p:cNvPr id="31" name="Google Shape;31;p5"/>
          <p:cNvSpPr txBox="1">
            <a:spLocks noGrp="1"/>
          </p:cNvSpPr>
          <p:nvPr>
            <p:ph type="body" idx="1"/>
          </p:nvPr>
        </p:nvSpPr>
        <p:spPr>
          <a:xfrm>
            <a:off x="258697" y="1472184"/>
            <a:ext cx="11256900" cy="4212600"/>
          </a:xfrm>
          <a:prstGeom prst="rect">
            <a:avLst/>
          </a:prstGeom>
          <a:noFill/>
          <a:ln>
            <a:noFill/>
          </a:ln>
        </p:spPr>
        <p:txBody>
          <a:bodyPr spcFirstLastPara="1" wrap="square" lIns="91425" tIns="91425" rIns="91425" bIns="91425" anchor="t" anchorCtr="0">
            <a:noAutofit/>
          </a:bodyPr>
          <a:lstStyle>
            <a:lvl1pPr marL="457200" marR="0" lvl="0" indent="-387350" algn="l" rtl="0">
              <a:spcBef>
                <a:spcPts val="500"/>
              </a:spcBef>
              <a:spcAft>
                <a:spcPts val="0"/>
              </a:spcAft>
              <a:buClr>
                <a:schemeClr val="dk1"/>
              </a:buClr>
              <a:buSzPts val="2500"/>
              <a:buChar char="•"/>
              <a:defRPr sz="2500" i="0" u="none" strike="noStrike" cap="none">
                <a:solidFill>
                  <a:schemeClr val="dk1"/>
                </a:solidFill>
              </a:defRPr>
            </a:lvl1pPr>
            <a:lvl2pPr marL="914400" marR="0" lvl="1" indent="-361950" algn="l" rtl="0">
              <a:spcBef>
                <a:spcPts val="672"/>
              </a:spcBef>
              <a:spcAft>
                <a:spcPts val="0"/>
              </a:spcAft>
              <a:buClr>
                <a:schemeClr val="dk1"/>
              </a:buClr>
              <a:buSzPts val="2100"/>
              <a:buChar char="•"/>
              <a:defRPr sz="2100" i="0" u="none" strike="noStrike" cap="none">
                <a:solidFill>
                  <a:schemeClr val="dk1"/>
                </a:solidFill>
              </a:defRPr>
            </a:lvl2pPr>
            <a:lvl3pPr marL="1371600" marR="0" lvl="2" indent="-336550" algn="l" rtl="0">
              <a:lnSpc>
                <a:spcPct val="100000"/>
              </a:lnSpc>
              <a:spcBef>
                <a:spcPts val="576"/>
              </a:spcBef>
              <a:spcAft>
                <a:spcPts val="0"/>
              </a:spcAft>
              <a:buClr>
                <a:schemeClr val="dk1"/>
              </a:buClr>
              <a:buSzPts val="1700"/>
              <a:buChar char="•"/>
              <a:defRPr sz="1700" i="0" u="none" strike="noStrike" cap="none">
                <a:solidFill>
                  <a:schemeClr val="dk1"/>
                </a:solidFill>
              </a:defRPr>
            </a:lvl3pPr>
            <a:lvl4pPr marL="1828800" marR="0" lvl="3" indent="-323850" algn="l" rtl="0">
              <a:lnSpc>
                <a:spcPct val="100000"/>
              </a:lnSpc>
              <a:spcBef>
                <a:spcPts val="480"/>
              </a:spcBef>
              <a:spcAft>
                <a:spcPts val="0"/>
              </a:spcAft>
              <a:buClr>
                <a:schemeClr val="dk1"/>
              </a:buClr>
              <a:buSzPts val="1500"/>
              <a:buChar char="•"/>
              <a:defRPr sz="1500" i="0" u="none" strike="noStrike" cap="none">
                <a:solidFill>
                  <a:schemeClr val="dk1"/>
                </a:solidFill>
              </a:defRPr>
            </a:lvl4pPr>
            <a:lvl5pPr marL="2286000" marR="0" lvl="4" indent="-323850" algn="l" rtl="0">
              <a:lnSpc>
                <a:spcPct val="140000"/>
              </a:lnSpc>
              <a:spcBef>
                <a:spcPts val="0"/>
              </a:spcBef>
              <a:spcAft>
                <a:spcPts val="0"/>
              </a:spcAft>
              <a:buSzPts val="1500"/>
              <a:buChar char="•"/>
              <a:defRPr sz="1500" i="0" u="none" strike="noStrike" cap="none"/>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pPr lvl="0"/>
            <a:r>
              <a:rPr lang="en-US"/>
              <a:t>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 - Title Slide 7 - Photo campus cityscape.">
  <p:cSld name="1 - Title Slide 7 - Photo campus cityscape.">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18"/>
          <p:cNvSpPr txBox="1">
            <a:spLocks noGrp="1"/>
          </p:cNvSpPr>
          <p:nvPr>
            <p:ph type="ctrTitle"/>
          </p:nvPr>
        </p:nvSpPr>
        <p:spPr>
          <a:xfrm>
            <a:off x="5760399" y="3805450"/>
            <a:ext cx="6225000" cy="20904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lt1"/>
              </a:buClr>
              <a:buSzPts val="4800"/>
              <a:buFont typeface="Arial"/>
              <a:buNone/>
              <a:defRPr sz="3601" b="1" i="0" u="none" strike="noStrike" cap="none">
                <a:solidFill>
                  <a:schemeClr val="lt1"/>
                </a:solidFill>
                <a:latin typeface="Arial"/>
                <a:ea typeface="Arial"/>
                <a:cs typeface="Arial"/>
                <a:sym typeface="Arial"/>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76" name="Google Shape;76;p18"/>
          <p:cNvSpPr txBox="1">
            <a:spLocks noGrp="1"/>
          </p:cNvSpPr>
          <p:nvPr>
            <p:ph type="subTitle" idx="1"/>
          </p:nvPr>
        </p:nvSpPr>
        <p:spPr>
          <a:xfrm>
            <a:off x="5760399" y="5609225"/>
            <a:ext cx="6225000" cy="1072200"/>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chemeClr val="lt1"/>
              </a:buClr>
              <a:buSzPts val="2800"/>
              <a:buNone/>
              <a:defRPr sz="2101" i="0" u="none" strike="noStrike" cap="none">
                <a:solidFill>
                  <a:schemeClr val="lt1"/>
                </a:solidFill>
                <a:latin typeface="Arial"/>
                <a:ea typeface="Arial"/>
                <a:cs typeface="Arial"/>
                <a:sym typeface="Arial"/>
              </a:defRPr>
            </a:lvl1pPr>
            <a:lvl2pPr marR="0" lvl="1" algn="ctr" rtl="0">
              <a:spcBef>
                <a:spcPts val="504"/>
              </a:spcBef>
              <a:spcAft>
                <a:spcPts val="0"/>
              </a:spcAft>
              <a:buClr>
                <a:schemeClr val="dk1"/>
              </a:buClr>
              <a:buSzPts val="2100"/>
              <a:buFont typeface="Arial"/>
              <a:buNone/>
              <a:defRPr sz="1575" b="0" i="0" u="none" strike="noStrike" cap="none">
                <a:solidFill>
                  <a:srgbClr val="888888"/>
                </a:solidFill>
                <a:latin typeface="Times New Roman"/>
                <a:ea typeface="Times New Roman"/>
                <a:cs typeface="Times New Roman"/>
                <a:sym typeface="Times New Roman"/>
              </a:defRPr>
            </a:lvl2pPr>
            <a:lvl3pPr marR="0" lvl="2" algn="ctr" rtl="0">
              <a:lnSpc>
                <a:spcPct val="100000"/>
              </a:lnSpc>
              <a:spcBef>
                <a:spcPts val="432"/>
              </a:spcBef>
              <a:spcAft>
                <a:spcPts val="0"/>
              </a:spcAft>
              <a:buClr>
                <a:schemeClr val="dk1"/>
              </a:buClr>
              <a:buSzPts val="1700"/>
              <a:buFont typeface="Arial"/>
              <a:buNone/>
              <a:defRPr sz="1275" b="0" i="0" u="none" strike="noStrike" cap="none">
                <a:solidFill>
                  <a:srgbClr val="888888"/>
                </a:solidFill>
                <a:latin typeface="Times New Roman"/>
                <a:ea typeface="Times New Roman"/>
                <a:cs typeface="Times New Roman"/>
                <a:sym typeface="Times New Roman"/>
              </a:defRPr>
            </a:lvl3pPr>
            <a:lvl4pPr marR="0" lvl="3" algn="ctr" rtl="0">
              <a:lnSpc>
                <a:spcPct val="100000"/>
              </a:lnSpc>
              <a:spcBef>
                <a:spcPts val="360"/>
              </a:spcBef>
              <a:spcAft>
                <a:spcPts val="0"/>
              </a:spcAft>
              <a:buClr>
                <a:schemeClr val="dk1"/>
              </a:buClr>
              <a:buSzPts val="1500"/>
              <a:buFont typeface="Arial"/>
              <a:buNone/>
              <a:defRPr sz="1125" b="0" i="0" u="none" strike="noStrike" cap="none">
                <a:solidFill>
                  <a:srgbClr val="888888"/>
                </a:solidFill>
                <a:latin typeface="Times New Roman"/>
                <a:ea typeface="Times New Roman"/>
                <a:cs typeface="Times New Roman"/>
                <a:sym typeface="Times New Roman"/>
              </a:defRPr>
            </a:lvl4pPr>
            <a:lvl5pPr marR="0" lvl="4" algn="ctr" rtl="0">
              <a:lnSpc>
                <a:spcPct val="140000"/>
              </a:lnSpc>
              <a:spcBef>
                <a:spcPts val="0"/>
              </a:spcBef>
              <a:spcAft>
                <a:spcPts val="0"/>
              </a:spcAft>
              <a:buClr>
                <a:srgbClr val="3CA9E0"/>
              </a:buClr>
              <a:buSzPts val="1500"/>
              <a:buFont typeface="Arial"/>
              <a:buNone/>
              <a:defRPr sz="1125" b="0" i="0" u="none" strike="noStrike" cap="none">
                <a:solidFill>
                  <a:srgbClr val="888888"/>
                </a:solidFill>
                <a:latin typeface="Times New Roman"/>
                <a:ea typeface="Times New Roman"/>
                <a:cs typeface="Times New Roman"/>
                <a:sym typeface="Times New Roman"/>
              </a:defRPr>
            </a:lvl5pPr>
            <a:lvl6pPr marR="0" lvl="5" algn="ctr" rtl="0">
              <a:spcBef>
                <a:spcPts val="300"/>
              </a:spcBef>
              <a:spcAft>
                <a:spcPts val="0"/>
              </a:spcAft>
              <a:buClr>
                <a:srgbClr val="888888"/>
              </a:buClr>
              <a:buSzPts val="2000"/>
              <a:buFont typeface="Arial"/>
              <a:buNone/>
              <a:defRPr sz="1500" b="0" i="0" u="none" strike="noStrike" cap="none">
                <a:solidFill>
                  <a:srgbClr val="888888"/>
                </a:solidFill>
                <a:latin typeface="Times New Roman"/>
                <a:ea typeface="Times New Roman"/>
                <a:cs typeface="Times New Roman"/>
                <a:sym typeface="Times New Roman"/>
              </a:defRPr>
            </a:lvl6pPr>
            <a:lvl7pPr marR="0" lvl="6" algn="ctr" rtl="0">
              <a:spcBef>
                <a:spcPts val="300"/>
              </a:spcBef>
              <a:spcAft>
                <a:spcPts val="0"/>
              </a:spcAft>
              <a:buClr>
                <a:srgbClr val="888888"/>
              </a:buClr>
              <a:buSzPts val="2000"/>
              <a:buFont typeface="Arial"/>
              <a:buNone/>
              <a:defRPr sz="1500" b="0" i="0" u="none" strike="noStrike" cap="none">
                <a:solidFill>
                  <a:srgbClr val="888888"/>
                </a:solidFill>
                <a:latin typeface="Times New Roman"/>
                <a:ea typeface="Times New Roman"/>
                <a:cs typeface="Times New Roman"/>
                <a:sym typeface="Times New Roman"/>
              </a:defRPr>
            </a:lvl7pPr>
            <a:lvl8pPr marR="0" lvl="7" algn="ctr" rtl="0">
              <a:spcBef>
                <a:spcPts val="300"/>
              </a:spcBef>
              <a:spcAft>
                <a:spcPts val="0"/>
              </a:spcAft>
              <a:buClr>
                <a:srgbClr val="888888"/>
              </a:buClr>
              <a:buSzPts val="2000"/>
              <a:buFont typeface="Arial"/>
              <a:buNone/>
              <a:defRPr sz="1500" b="0" i="0" u="none" strike="noStrike" cap="none">
                <a:solidFill>
                  <a:srgbClr val="888888"/>
                </a:solidFill>
                <a:latin typeface="Times New Roman"/>
                <a:ea typeface="Times New Roman"/>
                <a:cs typeface="Times New Roman"/>
                <a:sym typeface="Times New Roman"/>
              </a:defRPr>
            </a:lvl8pPr>
            <a:lvl9pPr marR="0" lvl="8" algn="ctr" rtl="0">
              <a:spcBef>
                <a:spcPts val="300"/>
              </a:spcBef>
              <a:spcAft>
                <a:spcPts val="0"/>
              </a:spcAft>
              <a:buClr>
                <a:srgbClr val="888888"/>
              </a:buClr>
              <a:buSzPts val="2000"/>
              <a:buFont typeface="Arial"/>
              <a:buNone/>
              <a:defRPr sz="1500" b="0" i="0" u="none" strike="noStrike" cap="none">
                <a:solidFill>
                  <a:srgbClr val="888888"/>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423921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 Title Slide Colour 1">
  <p:cSld name="2 - Title Slide Colour 1">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240535" y="1241225"/>
            <a:ext cx="6998400" cy="2740200"/>
          </a:xfrm>
          <a:prstGeom prst="rect">
            <a:avLst/>
          </a:prstGeom>
          <a:noFill/>
          <a:ln>
            <a:noFill/>
          </a:ln>
        </p:spPr>
        <p:txBody>
          <a:bodyPr spcFirstLastPara="1" wrap="square" lIns="91425" tIns="91425" rIns="91425" bIns="91425" anchor="t" anchorCtr="0">
            <a:noAutofit/>
          </a:bodyPr>
          <a:lstStyle>
            <a:lvl1pPr marR="0" lvl="0" algn="l" rtl="0">
              <a:lnSpc>
                <a:spcPct val="94444"/>
              </a:lnSpc>
              <a:spcBef>
                <a:spcPts val="0"/>
              </a:spcBef>
              <a:spcAft>
                <a:spcPts val="0"/>
              </a:spcAft>
              <a:buClr>
                <a:schemeClr val="dk1"/>
              </a:buClr>
              <a:buSzPts val="5400"/>
              <a:buFont typeface="Arial"/>
              <a:buNone/>
              <a:defRPr sz="4051" b="1"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9" name="Google Shape;19;p3"/>
          <p:cNvSpPr txBox="1">
            <a:spLocks noGrp="1"/>
          </p:cNvSpPr>
          <p:nvPr>
            <p:ph type="dt" idx="10"/>
          </p:nvPr>
        </p:nvSpPr>
        <p:spPr>
          <a:xfrm>
            <a:off x="7646233" y="6231468"/>
            <a:ext cx="3516000" cy="365100"/>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050" i="0" u="none" strike="noStrike" cap="none">
                <a:solidFill>
                  <a:schemeClr val="dk1"/>
                </a:solidFill>
              </a:defRPr>
            </a:lvl1pPr>
            <a:lvl2pPr marR="0" lvl="1" algn="l" rtl="0">
              <a:spcBef>
                <a:spcPts val="0"/>
              </a:spcBef>
              <a:spcAft>
                <a:spcPts val="0"/>
              </a:spcAft>
              <a:buSzPts val="1400"/>
              <a:buNone/>
              <a:defRPr sz="1350" i="0" u="none" strike="noStrike" cap="none">
                <a:solidFill>
                  <a:schemeClr val="dk1"/>
                </a:solidFill>
              </a:defRPr>
            </a:lvl2pPr>
            <a:lvl3pPr marR="0" lvl="2" algn="l" rtl="0">
              <a:spcBef>
                <a:spcPts val="0"/>
              </a:spcBef>
              <a:spcAft>
                <a:spcPts val="0"/>
              </a:spcAft>
              <a:buSzPts val="1400"/>
              <a:buNone/>
              <a:defRPr sz="1350" i="0" u="none" strike="noStrike" cap="none">
                <a:solidFill>
                  <a:schemeClr val="dk1"/>
                </a:solidFill>
              </a:defRPr>
            </a:lvl3pPr>
            <a:lvl4pPr marR="0" lvl="3" algn="l" rtl="0">
              <a:spcBef>
                <a:spcPts val="0"/>
              </a:spcBef>
              <a:spcAft>
                <a:spcPts val="0"/>
              </a:spcAft>
              <a:buSzPts val="1400"/>
              <a:buNone/>
              <a:defRPr sz="1350" i="0" u="none" strike="noStrike" cap="none">
                <a:solidFill>
                  <a:schemeClr val="dk1"/>
                </a:solidFill>
              </a:defRPr>
            </a:lvl4pPr>
            <a:lvl5pPr marR="0" lvl="4" algn="l" rtl="0">
              <a:spcBef>
                <a:spcPts val="0"/>
              </a:spcBef>
              <a:spcAft>
                <a:spcPts val="0"/>
              </a:spcAft>
              <a:buSzPts val="1400"/>
              <a:buNone/>
              <a:defRPr sz="1350" i="0" u="none" strike="noStrike" cap="none">
                <a:solidFill>
                  <a:schemeClr val="dk1"/>
                </a:solidFill>
              </a:defRPr>
            </a:lvl5pPr>
            <a:lvl6pPr marR="0" lvl="5" algn="l" rtl="0">
              <a:spcBef>
                <a:spcPts val="0"/>
              </a:spcBef>
              <a:spcAft>
                <a:spcPts val="0"/>
              </a:spcAft>
              <a:buSzPts val="1400"/>
              <a:buNone/>
              <a:defRPr sz="1350" i="0" u="none" strike="noStrike" cap="none">
                <a:solidFill>
                  <a:schemeClr val="dk1"/>
                </a:solidFill>
              </a:defRPr>
            </a:lvl6pPr>
            <a:lvl7pPr marR="0" lvl="6" algn="l" rtl="0">
              <a:spcBef>
                <a:spcPts val="0"/>
              </a:spcBef>
              <a:spcAft>
                <a:spcPts val="0"/>
              </a:spcAft>
              <a:buSzPts val="1400"/>
              <a:buNone/>
              <a:defRPr sz="1350" i="0" u="none" strike="noStrike" cap="none">
                <a:solidFill>
                  <a:schemeClr val="dk1"/>
                </a:solidFill>
              </a:defRPr>
            </a:lvl7pPr>
            <a:lvl8pPr marR="0" lvl="7" algn="l" rtl="0">
              <a:spcBef>
                <a:spcPts val="0"/>
              </a:spcBef>
              <a:spcAft>
                <a:spcPts val="0"/>
              </a:spcAft>
              <a:buSzPts val="1400"/>
              <a:buNone/>
              <a:defRPr sz="1350" i="0" u="none" strike="noStrike" cap="none">
                <a:solidFill>
                  <a:schemeClr val="dk1"/>
                </a:solidFill>
              </a:defRPr>
            </a:lvl8pPr>
            <a:lvl9pPr marR="0" lvl="8" algn="l" rtl="0">
              <a:spcBef>
                <a:spcPts val="0"/>
              </a:spcBef>
              <a:spcAft>
                <a:spcPts val="0"/>
              </a:spcAft>
              <a:buSzPts val="1400"/>
              <a:buNone/>
              <a:defRPr sz="1350" i="0" u="none" strike="noStrike" cap="none">
                <a:solidFill>
                  <a:schemeClr val="dk1"/>
                </a:solidFill>
              </a:defRPr>
            </a:lvl9pPr>
          </a:lstStyle>
          <a:p>
            <a:endParaRPr/>
          </a:p>
        </p:txBody>
      </p:sp>
      <p:sp>
        <p:nvSpPr>
          <p:cNvPr id="20" name="Google Shape;20;p3"/>
          <p:cNvSpPr txBox="1">
            <a:spLocks noGrp="1"/>
          </p:cNvSpPr>
          <p:nvPr>
            <p:ph type="sldNum" idx="12"/>
          </p:nvPr>
        </p:nvSpPr>
        <p:spPr>
          <a:xfrm>
            <a:off x="11162270" y="6231468"/>
            <a:ext cx="440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i="0" u="none" strike="noStrike" cap="none">
                <a:solidFill>
                  <a:schemeClr val="dk1"/>
                </a:solidFill>
              </a:defRPr>
            </a:lvl1pPr>
            <a:lvl2pPr marL="0" marR="0" lvl="1" indent="0" algn="r" rtl="0">
              <a:spcBef>
                <a:spcPts val="0"/>
              </a:spcBef>
              <a:buNone/>
              <a:defRPr sz="1050" i="0" u="none" strike="noStrike" cap="none">
                <a:solidFill>
                  <a:schemeClr val="dk1"/>
                </a:solidFill>
              </a:defRPr>
            </a:lvl2pPr>
            <a:lvl3pPr marL="0" marR="0" lvl="2" indent="0" algn="r" rtl="0">
              <a:spcBef>
                <a:spcPts val="0"/>
              </a:spcBef>
              <a:buNone/>
              <a:defRPr sz="1050" i="0" u="none" strike="noStrike" cap="none">
                <a:solidFill>
                  <a:schemeClr val="dk1"/>
                </a:solidFill>
              </a:defRPr>
            </a:lvl3pPr>
            <a:lvl4pPr marL="0" marR="0" lvl="3" indent="0" algn="r" rtl="0">
              <a:spcBef>
                <a:spcPts val="0"/>
              </a:spcBef>
              <a:buNone/>
              <a:defRPr sz="1050" i="0" u="none" strike="noStrike" cap="none">
                <a:solidFill>
                  <a:schemeClr val="dk1"/>
                </a:solidFill>
              </a:defRPr>
            </a:lvl4pPr>
            <a:lvl5pPr marL="0" marR="0" lvl="4" indent="0" algn="r" rtl="0">
              <a:spcBef>
                <a:spcPts val="0"/>
              </a:spcBef>
              <a:buNone/>
              <a:defRPr sz="1050" i="0" u="none" strike="noStrike" cap="none">
                <a:solidFill>
                  <a:schemeClr val="dk1"/>
                </a:solidFill>
              </a:defRPr>
            </a:lvl5pPr>
            <a:lvl6pPr marL="0" marR="0" lvl="5" indent="0" algn="r" rtl="0">
              <a:spcBef>
                <a:spcPts val="0"/>
              </a:spcBef>
              <a:buNone/>
              <a:defRPr sz="1050" i="0" u="none" strike="noStrike" cap="none">
                <a:solidFill>
                  <a:schemeClr val="dk1"/>
                </a:solidFill>
              </a:defRPr>
            </a:lvl6pPr>
            <a:lvl7pPr marL="0" marR="0" lvl="6" indent="0" algn="r" rtl="0">
              <a:spcBef>
                <a:spcPts val="0"/>
              </a:spcBef>
              <a:buNone/>
              <a:defRPr sz="1050" i="0" u="none" strike="noStrike" cap="none">
                <a:solidFill>
                  <a:schemeClr val="dk1"/>
                </a:solidFill>
              </a:defRPr>
            </a:lvl7pPr>
            <a:lvl8pPr marL="0" marR="0" lvl="7" indent="0" algn="r" rtl="0">
              <a:spcBef>
                <a:spcPts val="0"/>
              </a:spcBef>
              <a:buNone/>
              <a:defRPr sz="1050" i="0" u="none" strike="noStrike" cap="none">
                <a:solidFill>
                  <a:schemeClr val="dk1"/>
                </a:solidFill>
              </a:defRPr>
            </a:lvl8pPr>
            <a:lvl9pPr marL="0" marR="0" lvl="8" indent="0" algn="r" rtl="0">
              <a:spcBef>
                <a:spcPts val="0"/>
              </a:spcBef>
              <a:buNone/>
              <a:defRPr sz="1050" i="0" u="none" strike="noStrike" cap="none">
                <a:solidFill>
                  <a:schemeClr val="dk1"/>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33801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1544" y="758952"/>
            <a:ext cx="9415867" cy="4041648"/>
          </a:xfrm>
        </p:spPr>
        <p:txBody>
          <a:bodyPr anchor="b">
            <a:normAutofit/>
          </a:bodyPr>
          <a:lstStyle>
            <a:lvl1pPr algn="l">
              <a:lnSpc>
                <a:spcPct val="85000"/>
              </a:lnSpc>
              <a:defRPr sz="54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544" y="4800600"/>
            <a:ext cx="9415867" cy="1691640"/>
          </a:xfrm>
        </p:spPr>
        <p:txBody>
          <a:bodyPr>
            <a:normAutofit/>
          </a:bodyPr>
          <a:lstStyle>
            <a:lvl1pPr marL="0" indent="0" algn="l">
              <a:buNone/>
              <a:defRPr sz="1650" baseline="0">
                <a:solidFill>
                  <a:schemeClr val="tx1">
                    <a:lumMod val="75000"/>
                  </a:schemeClr>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B449B89F-7BC7-4E46-B568-207D9D9E4C3D}" type="datetime1">
              <a:rPr lang="en-CA" smtClean="0"/>
              <a:t>2022-11-18</a:t>
            </a:fld>
            <a:endParaRPr lang="en-CA"/>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CA"/>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667706CC-BC6E-4011-B235-653C0950C5B0}" type="slidenum">
              <a:rPr lang="en-CA" smtClean="0"/>
              <a:t>‹#›</a:t>
            </a:fld>
            <a:endParaRPr lang="en-CA"/>
          </a:p>
        </p:txBody>
      </p:sp>
      <p:sp>
        <p:nvSpPr>
          <p:cNvPr id="7" name="Rectangle 6"/>
          <p:cNvSpPr/>
          <p:nvPr/>
        </p:nvSpPr>
        <p:spPr>
          <a:xfrm>
            <a:off x="0" y="0"/>
            <a:ext cx="45708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1946048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dt" idx="10"/>
          </p:nvPr>
        </p:nvSpPr>
        <p:spPr>
          <a:xfrm>
            <a:off x="7646232" y="6231468"/>
            <a:ext cx="3516000" cy="365100"/>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400" i="0" u="none" strike="noStrike" cap="none">
                <a:solidFill>
                  <a:schemeClr val="dk1"/>
                </a:solidFill>
              </a:defRPr>
            </a:lvl1pPr>
            <a:lvl2pPr marR="0" lvl="1" algn="l" rtl="0">
              <a:spcBef>
                <a:spcPts val="0"/>
              </a:spcBef>
              <a:spcAft>
                <a:spcPts val="0"/>
              </a:spcAft>
              <a:buSzPts val="1400"/>
              <a:buNone/>
              <a:defRPr sz="1800" i="0" u="none" strike="noStrike" cap="none">
                <a:solidFill>
                  <a:schemeClr val="dk1"/>
                </a:solidFill>
              </a:defRPr>
            </a:lvl2pPr>
            <a:lvl3pPr marR="0" lvl="2" algn="l" rtl="0">
              <a:spcBef>
                <a:spcPts val="0"/>
              </a:spcBef>
              <a:spcAft>
                <a:spcPts val="0"/>
              </a:spcAft>
              <a:buSzPts val="1400"/>
              <a:buNone/>
              <a:defRPr sz="1800" i="0" u="none" strike="noStrike" cap="none">
                <a:solidFill>
                  <a:schemeClr val="dk1"/>
                </a:solidFill>
              </a:defRPr>
            </a:lvl3pPr>
            <a:lvl4pPr marR="0" lvl="3" algn="l" rtl="0">
              <a:spcBef>
                <a:spcPts val="0"/>
              </a:spcBef>
              <a:spcAft>
                <a:spcPts val="0"/>
              </a:spcAft>
              <a:buSzPts val="1400"/>
              <a:buNone/>
              <a:defRPr sz="1800" i="0" u="none" strike="noStrike" cap="none">
                <a:solidFill>
                  <a:schemeClr val="dk1"/>
                </a:solidFill>
              </a:defRPr>
            </a:lvl4pPr>
            <a:lvl5pPr marR="0" lvl="4" algn="l" rtl="0">
              <a:spcBef>
                <a:spcPts val="0"/>
              </a:spcBef>
              <a:spcAft>
                <a:spcPts val="0"/>
              </a:spcAft>
              <a:buSzPts val="1400"/>
              <a:buNone/>
              <a:defRPr sz="1800" i="0" u="none" strike="noStrike" cap="none">
                <a:solidFill>
                  <a:schemeClr val="dk1"/>
                </a:solidFill>
              </a:defRPr>
            </a:lvl5pPr>
            <a:lvl6pPr marR="0" lvl="5" algn="l" rtl="0">
              <a:spcBef>
                <a:spcPts val="0"/>
              </a:spcBef>
              <a:spcAft>
                <a:spcPts val="0"/>
              </a:spcAft>
              <a:buSzPts val="1400"/>
              <a:buNone/>
              <a:defRPr sz="1800" i="0" u="none" strike="noStrike" cap="none">
                <a:solidFill>
                  <a:schemeClr val="dk1"/>
                </a:solidFill>
              </a:defRPr>
            </a:lvl6pPr>
            <a:lvl7pPr marR="0" lvl="6" algn="l" rtl="0">
              <a:spcBef>
                <a:spcPts val="0"/>
              </a:spcBef>
              <a:spcAft>
                <a:spcPts val="0"/>
              </a:spcAft>
              <a:buSzPts val="1400"/>
              <a:buNone/>
              <a:defRPr sz="1800" i="0" u="none" strike="noStrike" cap="none">
                <a:solidFill>
                  <a:schemeClr val="dk1"/>
                </a:solidFill>
              </a:defRPr>
            </a:lvl7pPr>
            <a:lvl8pPr marR="0" lvl="7" algn="l" rtl="0">
              <a:spcBef>
                <a:spcPts val="0"/>
              </a:spcBef>
              <a:spcAft>
                <a:spcPts val="0"/>
              </a:spcAft>
              <a:buSzPts val="1400"/>
              <a:buNone/>
              <a:defRPr sz="1800" i="0" u="none" strike="noStrike" cap="none">
                <a:solidFill>
                  <a:schemeClr val="dk1"/>
                </a:solidFill>
              </a:defRPr>
            </a:lvl8pPr>
            <a:lvl9pPr marR="0" lvl="8" algn="l" rtl="0">
              <a:spcBef>
                <a:spcPts val="0"/>
              </a:spcBef>
              <a:spcAft>
                <a:spcPts val="0"/>
              </a:spcAft>
              <a:buSzPts val="1400"/>
              <a:buNone/>
              <a:defRPr sz="1800" i="0" u="none" strike="noStrike" cap="none">
                <a:solidFill>
                  <a:schemeClr val="dk1"/>
                </a:solidFill>
              </a:defRPr>
            </a:lvl9pPr>
          </a:lstStyle>
          <a:p>
            <a:fld id="{1795146E-958C-4979-8F69-B9037F9C6696}" type="datetime1">
              <a:rPr lang="en-CA" smtClean="0"/>
              <a:t>2022-11-18</a:t>
            </a:fld>
            <a:endParaRPr/>
          </a:p>
        </p:txBody>
      </p:sp>
      <p:sp>
        <p:nvSpPr>
          <p:cNvPr id="11" name="Google Shape;11;p1"/>
          <p:cNvSpPr txBox="1">
            <a:spLocks noGrp="1"/>
          </p:cNvSpPr>
          <p:nvPr>
            <p:ph type="sldNum" idx="12"/>
          </p:nvPr>
        </p:nvSpPr>
        <p:spPr>
          <a:xfrm>
            <a:off x="11162270" y="6231468"/>
            <a:ext cx="440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i="0" u="none" strike="noStrike" cap="none">
                <a:solidFill>
                  <a:schemeClr val="dk1"/>
                </a:solidFill>
              </a:defRPr>
            </a:lvl1pPr>
            <a:lvl2pPr marL="0" marR="0" lvl="1" indent="0" algn="r" rtl="0">
              <a:spcBef>
                <a:spcPts val="0"/>
              </a:spcBef>
              <a:buNone/>
              <a:defRPr sz="1400" i="0" u="none" strike="noStrike" cap="none">
                <a:solidFill>
                  <a:schemeClr val="dk1"/>
                </a:solidFill>
              </a:defRPr>
            </a:lvl2pPr>
            <a:lvl3pPr marL="0" marR="0" lvl="2" indent="0" algn="r" rtl="0">
              <a:spcBef>
                <a:spcPts val="0"/>
              </a:spcBef>
              <a:buNone/>
              <a:defRPr sz="1400" i="0" u="none" strike="noStrike" cap="none">
                <a:solidFill>
                  <a:schemeClr val="dk1"/>
                </a:solidFill>
              </a:defRPr>
            </a:lvl3pPr>
            <a:lvl4pPr marL="0" marR="0" lvl="3" indent="0" algn="r" rtl="0">
              <a:spcBef>
                <a:spcPts val="0"/>
              </a:spcBef>
              <a:buNone/>
              <a:defRPr sz="1400" i="0" u="none" strike="noStrike" cap="none">
                <a:solidFill>
                  <a:schemeClr val="dk1"/>
                </a:solidFill>
              </a:defRPr>
            </a:lvl4pPr>
            <a:lvl5pPr marL="0" marR="0" lvl="4" indent="0" algn="r" rtl="0">
              <a:spcBef>
                <a:spcPts val="0"/>
              </a:spcBef>
              <a:buNone/>
              <a:defRPr sz="1400" i="0" u="none" strike="noStrike" cap="none">
                <a:solidFill>
                  <a:schemeClr val="dk1"/>
                </a:solidFill>
              </a:defRPr>
            </a:lvl5pPr>
            <a:lvl6pPr marL="0" marR="0" lvl="5" indent="0" algn="r" rtl="0">
              <a:spcBef>
                <a:spcPts val="0"/>
              </a:spcBef>
              <a:buNone/>
              <a:defRPr sz="1400" i="0" u="none" strike="noStrike" cap="none">
                <a:solidFill>
                  <a:schemeClr val="dk1"/>
                </a:solidFill>
              </a:defRPr>
            </a:lvl6pPr>
            <a:lvl7pPr marL="0" marR="0" lvl="6" indent="0" algn="r" rtl="0">
              <a:spcBef>
                <a:spcPts val="0"/>
              </a:spcBef>
              <a:buNone/>
              <a:defRPr sz="1400" i="0" u="none" strike="noStrike" cap="none">
                <a:solidFill>
                  <a:schemeClr val="dk1"/>
                </a:solidFill>
              </a:defRPr>
            </a:lvl7pPr>
            <a:lvl8pPr marL="0" marR="0" lvl="7" indent="0" algn="r" rtl="0">
              <a:spcBef>
                <a:spcPts val="0"/>
              </a:spcBef>
              <a:buNone/>
              <a:defRPr sz="1400" i="0" u="none" strike="noStrike" cap="none">
                <a:solidFill>
                  <a:schemeClr val="dk1"/>
                </a:solidFill>
              </a:defRPr>
            </a:lvl8pPr>
            <a:lvl9pPr marL="0" marR="0" lvl="8" indent="0" algn="r" rtl="0">
              <a:spcBef>
                <a:spcPts val="0"/>
              </a:spcBef>
              <a:buNone/>
              <a:defRPr sz="1400" i="0" u="none" strike="noStrike" cap="none">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
        <p:nvSpPr>
          <p:cNvPr id="12" name="Google Shape;12;p1"/>
          <p:cNvSpPr txBox="1">
            <a:spLocks noGrp="1"/>
          </p:cNvSpPr>
          <p:nvPr>
            <p:ph type="title"/>
          </p:nvPr>
        </p:nvSpPr>
        <p:spPr>
          <a:xfrm>
            <a:off x="258697" y="392415"/>
            <a:ext cx="11256900" cy="1069800"/>
          </a:xfrm>
          <a:prstGeom prst="rect">
            <a:avLst/>
          </a:prstGeom>
          <a:noFill/>
          <a:ln>
            <a:noFill/>
          </a:ln>
        </p:spPr>
        <p:txBody>
          <a:bodyPr spcFirstLastPara="1" wrap="square" lIns="91425" tIns="91425" rIns="91425" bIns="91425" anchor="t" anchorCtr="0">
            <a:noAutofit/>
          </a:bodyPr>
          <a:lstStyle>
            <a:lvl1pPr marR="0" lvl="0" algn="l" rtl="0">
              <a:lnSpc>
                <a:spcPct val="95000"/>
              </a:lnSpc>
              <a:spcBef>
                <a:spcPts val="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 name="Google Shape;13;p1"/>
          <p:cNvSpPr txBox="1">
            <a:spLocks noGrp="1"/>
          </p:cNvSpPr>
          <p:nvPr>
            <p:ph type="body" idx="1"/>
          </p:nvPr>
        </p:nvSpPr>
        <p:spPr>
          <a:xfrm>
            <a:off x="258697" y="1472184"/>
            <a:ext cx="11256900" cy="4212600"/>
          </a:xfrm>
          <a:prstGeom prst="rect">
            <a:avLst/>
          </a:prstGeom>
          <a:noFill/>
          <a:ln>
            <a:noFill/>
          </a:ln>
        </p:spPr>
        <p:txBody>
          <a:bodyPr spcFirstLastPara="1" wrap="square" lIns="91425" tIns="91425" rIns="91425" bIns="91425" anchor="t" anchorCtr="0">
            <a:noAutofit/>
          </a:bodyPr>
          <a:lstStyle>
            <a:lvl1pPr marL="457200" marR="0" lvl="0" indent="-387350" algn="l" rtl="0">
              <a:spcBef>
                <a:spcPts val="500"/>
              </a:spcBef>
              <a:spcAft>
                <a:spcPts val="0"/>
              </a:spcAft>
              <a:buClr>
                <a:schemeClr val="dk1"/>
              </a:buClr>
              <a:buSzPts val="2500"/>
              <a:buChar char="•"/>
              <a:defRPr sz="2500" i="0" u="none" strike="noStrike" cap="none">
                <a:solidFill>
                  <a:schemeClr val="dk1"/>
                </a:solidFill>
              </a:defRPr>
            </a:lvl1pPr>
            <a:lvl2pPr marL="914400" marR="0" lvl="1" indent="-361950" algn="l" rtl="0">
              <a:spcBef>
                <a:spcPts val="672"/>
              </a:spcBef>
              <a:spcAft>
                <a:spcPts val="0"/>
              </a:spcAft>
              <a:buClr>
                <a:schemeClr val="dk1"/>
              </a:buClr>
              <a:buSzPts val="2100"/>
              <a:buChar char="•"/>
              <a:defRPr sz="2100" i="0" u="none" strike="noStrike" cap="none">
                <a:solidFill>
                  <a:schemeClr val="dk1"/>
                </a:solidFill>
              </a:defRPr>
            </a:lvl2pPr>
            <a:lvl3pPr marL="1371600" marR="0" lvl="2" indent="-336550" algn="l" rtl="0">
              <a:lnSpc>
                <a:spcPct val="100000"/>
              </a:lnSpc>
              <a:spcBef>
                <a:spcPts val="576"/>
              </a:spcBef>
              <a:spcAft>
                <a:spcPts val="0"/>
              </a:spcAft>
              <a:buClr>
                <a:schemeClr val="dk1"/>
              </a:buClr>
              <a:buSzPts val="1700"/>
              <a:buChar char="•"/>
              <a:defRPr sz="1700" i="0" u="none" strike="noStrike" cap="none">
                <a:solidFill>
                  <a:schemeClr val="dk1"/>
                </a:solidFill>
              </a:defRPr>
            </a:lvl3pPr>
            <a:lvl4pPr marL="1828800" marR="0" lvl="3" indent="-323850" algn="l" rtl="0">
              <a:lnSpc>
                <a:spcPct val="100000"/>
              </a:lnSpc>
              <a:spcBef>
                <a:spcPts val="480"/>
              </a:spcBef>
              <a:spcAft>
                <a:spcPts val="0"/>
              </a:spcAft>
              <a:buClr>
                <a:schemeClr val="dk1"/>
              </a:buClr>
              <a:buSzPts val="1500"/>
              <a:buChar char="•"/>
              <a:defRPr sz="1500" i="0" u="none" strike="noStrike" cap="none">
                <a:solidFill>
                  <a:schemeClr val="dk1"/>
                </a:solidFill>
              </a:defRPr>
            </a:lvl4pPr>
            <a:lvl5pPr marL="2286000" marR="0" lvl="4" indent="-323850" algn="l" rtl="0">
              <a:lnSpc>
                <a:spcPct val="140000"/>
              </a:lnSpc>
              <a:spcBef>
                <a:spcPts val="0"/>
              </a:spcBef>
              <a:spcAft>
                <a:spcPts val="0"/>
              </a:spcAft>
              <a:buClr>
                <a:schemeClr val="dk1"/>
              </a:buClr>
              <a:buSzPts val="1500"/>
              <a:buChar char="•"/>
              <a:defRPr sz="1500" i="0" u="none" strike="noStrike" cap="none">
                <a:solidFill>
                  <a:schemeClr val="dk1"/>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67" r:id="rId2"/>
    <p:sldLayoutId id="2147483669" r:id="rId3"/>
    <p:sldLayoutId id="2147483672" r:id="rId4"/>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www.torontomu.ca/arts/students/undergraduate/tmu-women-in-the-house/"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mailto:traney@ryerson.ca" TargetMode="External"/><Relationship Id="rId5" Type="http://schemas.openxmlformats.org/officeDocument/2006/relationships/image" Target="../media/image11.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torontomu.ca/calendar/2022-2023/courses/politics-and-public-administration/POG/494/"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6"/>
          <p:cNvSpPr txBox="1">
            <a:spLocks noGrp="1"/>
          </p:cNvSpPr>
          <p:nvPr>
            <p:ph type="ctrTitle"/>
          </p:nvPr>
        </p:nvSpPr>
        <p:spPr>
          <a:xfrm>
            <a:off x="5717309" y="3953984"/>
            <a:ext cx="6742546" cy="1568208"/>
          </a:xfrm>
          <a:prstGeom prst="rect">
            <a:avLst/>
          </a:prstGeom>
        </p:spPr>
        <p:txBody>
          <a:bodyPr spcFirstLastPara="1" vert="horz" wrap="square" lIns="68587" tIns="68587" rIns="68587" bIns="68587" rtlCol="0" anchor="t" anchorCtr="0">
            <a:noAutofit/>
          </a:bodyPr>
          <a:lstStyle/>
          <a:p>
            <a:r>
              <a:rPr lang="en-US" sz="3200" dirty="0"/>
              <a:t>TMU’s ‘Women in the House’ Program in the Faculty of Arts</a:t>
            </a:r>
            <a:endParaRPr sz="3200" dirty="0"/>
          </a:p>
        </p:txBody>
      </p:sp>
      <p:sp>
        <p:nvSpPr>
          <p:cNvPr id="127" name="Google Shape;127;p26"/>
          <p:cNvSpPr txBox="1">
            <a:spLocks noGrp="1"/>
          </p:cNvSpPr>
          <p:nvPr>
            <p:ph type="subTitle" idx="1"/>
          </p:nvPr>
        </p:nvSpPr>
        <p:spPr>
          <a:xfrm>
            <a:off x="5797655" y="5120013"/>
            <a:ext cx="6255799" cy="804359"/>
          </a:xfrm>
          <a:prstGeom prst="rect">
            <a:avLst/>
          </a:prstGeom>
        </p:spPr>
        <p:txBody>
          <a:bodyPr spcFirstLastPara="1" vert="horz" wrap="square" lIns="68587" tIns="68587" rIns="68587" bIns="68587" rtlCol="0" anchor="b" anchorCtr="0">
            <a:noAutofit/>
          </a:bodyPr>
          <a:lstStyle/>
          <a:p>
            <a:pPr marL="0" indent="0"/>
            <a:r>
              <a:rPr lang="en-US" sz="2400" dirty="0"/>
              <a:t>Information Session with </a:t>
            </a:r>
          </a:p>
          <a:p>
            <a:pPr marL="0" indent="0"/>
            <a:r>
              <a:rPr lang="en-US" sz="2400" dirty="0"/>
              <a:t>Tracey Raney and Peggy Nash</a:t>
            </a: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2C188E-7031-441A-878F-71E13D7FF377}"/>
              </a:ext>
            </a:extLst>
          </p:cNvPr>
          <p:cNvSpPr>
            <a:spLocks noGrp="1"/>
          </p:cNvSpPr>
          <p:nvPr>
            <p:ph type="ctrTitle"/>
          </p:nvPr>
        </p:nvSpPr>
        <p:spPr/>
        <p:txBody>
          <a:bodyPr/>
          <a:lstStyle/>
          <a:p>
            <a:endParaRPr lang="en-CA"/>
          </a:p>
        </p:txBody>
      </p:sp>
      <p:sp>
        <p:nvSpPr>
          <p:cNvPr id="8" name="Subtitle 7">
            <a:extLst>
              <a:ext uri="{FF2B5EF4-FFF2-40B4-BE49-F238E27FC236}">
                <a16:creationId xmlns:a16="http://schemas.microsoft.com/office/drawing/2014/main" id="{62FB3C06-E611-4ED0-A59E-BD237420B21B}"/>
              </a:ext>
            </a:extLst>
          </p:cNvPr>
          <p:cNvSpPr>
            <a:spLocks noGrp="1"/>
          </p:cNvSpPr>
          <p:nvPr>
            <p:ph type="subTitle" idx="1"/>
          </p:nvPr>
        </p:nvSpPr>
        <p:spPr/>
        <p:txBody>
          <a:bodyPr/>
          <a:lstStyle/>
          <a:p>
            <a:endParaRPr lang="en-CA"/>
          </a:p>
        </p:txBody>
      </p:sp>
      <p:pic>
        <p:nvPicPr>
          <p:cNvPr id="1026" name="Picture 2" descr="MPs spend too much time on constituents' problems—and they like it just  fine - Macleans.ca">
            <a:extLst>
              <a:ext uri="{FF2B5EF4-FFF2-40B4-BE49-F238E27FC236}">
                <a16:creationId xmlns:a16="http://schemas.microsoft.com/office/drawing/2014/main" id="{3A74B36D-2E5B-46BF-B540-C1124F9E00CB}"/>
              </a:ext>
            </a:extLst>
          </p:cNvPr>
          <p:cNvPicPr>
            <a:picLocks noGrp="1" noChangeAspect="1" noChangeArrowheads="1"/>
          </p:cNvPicPr>
          <p:nvPr>
            <p:ph idx="4294967295"/>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harpenSoften amount="13000"/>
                    </a14:imgEffect>
                    <a14:imgEffect>
                      <a14:brightnessContrast bright="17000" contrast="-28000"/>
                    </a14:imgEffect>
                  </a14:imgLayer>
                </a14:imgProps>
              </a:ext>
              <a:ext uri="{28A0092B-C50C-407E-A947-70E740481C1C}">
                <a14:useLocalDpi xmlns:a14="http://schemas.microsoft.com/office/drawing/2010/main" val="0"/>
              </a:ext>
            </a:extLst>
          </a:blip>
          <a:stretch>
            <a:fillRect/>
          </a:stretch>
        </p:blipFill>
        <p:spPr bwMode="auto">
          <a:xfrm>
            <a:off x="0" y="0"/>
            <a:ext cx="12188825" cy="7433364"/>
          </a:xfrm>
          <a:prstGeom prst="rect">
            <a:avLst/>
          </a:prstGeom>
          <a:blipFill dpi="0" rotWithShape="1">
            <a:blip r:embed="rId5">
              <a:alphaModFix amt="38000"/>
              <a:duotone>
                <a:schemeClr val="accent2">
                  <a:shade val="45000"/>
                  <a:satMod val="135000"/>
                </a:schemeClr>
                <a:prstClr val="white"/>
              </a:duotone>
            </a:blip>
            <a:srcRect/>
            <a:tile tx="0" ty="0" sx="100000" sy="100000" flip="none" algn="tl"/>
          </a:blipFill>
        </p:spPr>
      </p:pic>
      <p:sp>
        <p:nvSpPr>
          <p:cNvPr id="2" name="TextBox 1">
            <a:extLst>
              <a:ext uri="{FF2B5EF4-FFF2-40B4-BE49-F238E27FC236}">
                <a16:creationId xmlns:a16="http://schemas.microsoft.com/office/drawing/2014/main" id="{FB944AD5-478D-4964-94E4-3187988470F8}"/>
              </a:ext>
            </a:extLst>
          </p:cNvPr>
          <p:cNvSpPr txBox="1"/>
          <p:nvPr/>
        </p:nvSpPr>
        <p:spPr>
          <a:xfrm>
            <a:off x="4810923" y="983920"/>
            <a:ext cx="5210741" cy="507831"/>
          </a:xfrm>
          <a:prstGeom prst="rect">
            <a:avLst/>
          </a:prstGeom>
          <a:noFill/>
        </p:spPr>
        <p:txBody>
          <a:bodyPr wrap="square" rtlCol="0">
            <a:spAutoFit/>
          </a:bodyPr>
          <a:lstStyle/>
          <a:p>
            <a:endParaRPr lang="en-US" sz="1350" dirty="0"/>
          </a:p>
          <a:p>
            <a:endParaRPr lang="en-US" sz="1350" dirty="0"/>
          </a:p>
        </p:txBody>
      </p:sp>
      <p:sp>
        <p:nvSpPr>
          <p:cNvPr id="3" name="TextBox 2">
            <a:extLst>
              <a:ext uri="{FF2B5EF4-FFF2-40B4-BE49-F238E27FC236}">
                <a16:creationId xmlns:a16="http://schemas.microsoft.com/office/drawing/2014/main" id="{14BF8B81-C36C-4FA4-B4C7-47DB3B205D5E}"/>
              </a:ext>
            </a:extLst>
          </p:cNvPr>
          <p:cNvSpPr txBox="1"/>
          <p:nvPr/>
        </p:nvSpPr>
        <p:spPr>
          <a:xfrm>
            <a:off x="4475387" y="2224548"/>
            <a:ext cx="4836072" cy="300082"/>
          </a:xfrm>
          <a:prstGeom prst="rect">
            <a:avLst/>
          </a:prstGeom>
          <a:noFill/>
        </p:spPr>
        <p:txBody>
          <a:bodyPr wrap="square" rtlCol="0">
            <a:spAutoFit/>
          </a:bodyPr>
          <a:lstStyle/>
          <a:p>
            <a:endParaRPr lang="en-CA" sz="1350" dirty="0"/>
          </a:p>
        </p:txBody>
      </p:sp>
      <p:sp>
        <p:nvSpPr>
          <p:cNvPr id="5" name="Rectangle 4">
            <a:extLst>
              <a:ext uri="{FF2B5EF4-FFF2-40B4-BE49-F238E27FC236}">
                <a16:creationId xmlns:a16="http://schemas.microsoft.com/office/drawing/2014/main" id="{4E0BB0F7-9345-427A-816A-B4FAA839B445}"/>
              </a:ext>
            </a:extLst>
          </p:cNvPr>
          <p:cNvSpPr/>
          <p:nvPr/>
        </p:nvSpPr>
        <p:spPr>
          <a:xfrm>
            <a:off x="4049486" y="798374"/>
            <a:ext cx="7889469" cy="5940088"/>
          </a:xfrm>
          <a:prstGeom prst="rect">
            <a:avLst/>
          </a:prstGeom>
        </p:spPr>
        <p:txBody>
          <a:bodyPr wrap="square">
            <a:spAutoFit/>
          </a:bodyPr>
          <a:lstStyle/>
          <a:p>
            <a:pPr algn="ctr"/>
            <a:r>
              <a:rPr lang="en-US" sz="4400" b="1" dirty="0">
                <a:solidFill>
                  <a:srgbClr val="004C9B"/>
                </a:solidFill>
              </a:rPr>
              <a:t>Questions? </a:t>
            </a:r>
          </a:p>
          <a:p>
            <a:endParaRPr lang="en-US" sz="2800" dirty="0">
              <a:solidFill>
                <a:srgbClr val="004C9B"/>
              </a:solidFill>
            </a:endParaRPr>
          </a:p>
          <a:p>
            <a:r>
              <a:rPr lang="en-US" sz="2800" dirty="0">
                <a:solidFill>
                  <a:srgbClr val="004C9B"/>
                </a:solidFill>
              </a:rPr>
              <a:t>Tracey Raney: </a:t>
            </a:r>
            <a:r>
              <a:rPr lang="en-US" sz="2800" dirty="0">
                <a:solidFill>
                  <a:srgbClr val="004C9B"/>
                </a:solidFill>
                <a:hlinkClick r:id="rId6">
                  <a:extLst>
                    <a:ext uri="{A12FA001-AC4F-418D-AE19-62706E023703}">
                      <ahyp:hlinkClr xmlns:ahyp="http://schemas.microsoft.com/office/drawing/2018/hyperlinkcolor" val="tx"/>
                    </a:ext>
                  </a:extLst>
                </a:hlinkClick>
              </a:rPr>
              <a:t>traney@ryerson.ca</a:t>
            </a:r>
            <a:endParaRPr lang="en-US" sz="2800" dirty="0">
              <a:solidFill>
                <a:srgbClr val="004C9B"/>
              </a:solidFill>
            </a:endParaRPr>
          </a:p>
          <a:p>
            <a:r>
              <a:rPr lang="en-US" sz="2800" dirty="0">
                <a:solidFill>
                  <a:srgbClr val="004C9B"/>
                </a:solidFill>
              </a:rPr>
              <a:t>Peggy Nash: </a:t>
            </a:r>
            <a:r>
              <a:rPr lang="en-US" sz="2800" u="sng" dirty="0">
                <a:solidFill>
                  <a:srgbClr val="004C9B"/>
                </a:solidFill>
              </a:rPr>
              <a:t>Peggy.nash@ryerson.ca</a:t>
            </a:r>
          </a:p>
          <a:p>
            <a:endParaRPr lang="en-US" sz="2800" u="sng" dirty="0">
              <a:solidFill>
                <a:srgbClr val="004C9B"/>
              </a:solidFill>
            </a:endParaRPr>
          </a:p>
          <a:p>
            <a:r>
              <a:rPr lang="en-US" sz="2800" dirty="0">
                <a:solidFill>
                  <a:srgbClr val="004C9B"/>
                </a:solidFill>
              </a:rPr>
              <a:t>Find us at: </a:t>
            </a:r>
          </a:p>
          <a:p>
            <a:r>
              <a:rPr lang="en-US" sz="2800" dirty="0">
                <a:solidFill>
                  <a:srgbClr val="004C9B"/>
                </a:solidFill>
              </a:rPr>
              <a:t>Website: </a:t>
            </a:r>
            <a:r>
              <a:rPr lang="en-US" sz="2800" dirty="0">
                <a:solidFill>
                  <a:srgbClr val="004C9B"/>
                </a:solidFill>
                <a:hlinkClick r:id="rId7"/>
              </a:rPr>
              <a:t>https://www.torontomu.ca/arts/students/undergraduate/tmu-women-in-the-house/</a:t>
            </a:r>
            <a:endParaRPr lang="en-US" sz="2800" dirty="0">
              <a:solidFill>
                <a:srgbClr val="004C9B"/>
              </a:solidFill>
            </a:endParaRPr>
          </a:p>
          <a:p>
            <a:endParaRPr lang="en-CA" sz="2800" dirty="0">
              <a:solidFill>
                <a:srgbClr val="004C9B"/>
              </a:solidFill>
            </a:endParaRPr>
          </a:p>
          <a:p>
            <a:r>
              <a:rPr lang="en-CA" sz="2800" dirty="0">
                <a:solidFill>
                  <a:srgbClr val="004C9B"/>
                </a:solidFill>
              </a:rPr>
              <a:t>Twitter: @</a:t>
            </a:r>
            <a:r>
              <a:rPr lang="en-CA" sz="2800" dirty="0" err="1">
                <a:solidFill>
                  <a:srgbClr val="004C9B"/>
                </a:solidFill>
              </a:rPr>
              <a:t>RUWomeninHouse</a:t>
            </a:r>
            <a:endParaRPr lang="en-CA" sz="2800" dirty="0">
              <a:solidFill>
                <a:srgbClr val="004C9B"/>
              </a:solidFill>
            </a:endParaRPr>
          </a:p>
          <a:p>
            <a:endParaRPr lang="en-CA" sz="2800" dirty="0">
              <a:solidFill>
                <a:srgbClr val="004C9B"/>
              </a:solidFill>
            </a:endParaRPr>
          </a:p>
          <a:p>
            <a:r>
              <a:rPr lang="en-CA" sz="2800" dirty="0">
                <a:solidFill>
                  <a:schemeClr val="tx2"/>
                </a:solidFill>
              </a:rPr>
              <a:t>Instagram: </a:t>
            </a:r>
            <a:r>
              <a:rPr lang="en-US" sz="2800" dirty="0" err="1">
                <a:solidFill>
                  <a:schemeClr val="tx2"/>
                </a:solidFill>
              </a:rPr>
              <a:t>RUWomeninHouse</a:t>
            </a:r>
            <a:r>
              <a:rPr lang="en-CA" sz="2800" dirty="0">
                <a:solidFill>
                  <a:schemeClr val="tx2"/>
                </a:solidFill>
              </a:rPr>
              <a:t> </a:t>
            </a:r>
          </a:p>
        </p:txBody>
      </p:sp>
    </p:spTree>
    <p:extLst>
      <p:ext uri="{BB962C8B-B14F-4D97-AF65-F5344CB8AC3E}">
        <p14:creationId xmlns:p14="http://schemas.microsoft.com/office/powerpoint/2010/main" val="2706761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370A1-F568-4645-A988-FE2A1C8B99CF}"/>
              </a:ext>
            </a:extLst>
          </p:cNvPr>
          <p:cNvSpPr>
            <a:spLocks noGrp="1"/>
          </p:cNvSpPr>
          <p:nvPr>
            <p:ph type="ctrTitle"/>
          </p:nvPr>
        </p:nvSpPr>
        <p:spPr>
          <a:xfrm>
            <a:off x="1702861" y="261433"/>
            <a:ext cx="8819503" cy="978645"/>
          </a:xfrm>
        </p:spPr>
        <p:txBody>
          <a:bodyPr/>
          <a:lstStyle/>
          <a:p>
            <a:pPr algn="ctr"/>
            <a:r>
              <a:rPr lang="en-US" sz="4000" dirty="0">
                <a:solidFill>
                  <a:srgbClr val="004C9B"/>
                </a:solidFill>
              </a:rPr>
              <a:t>Goals of the Program</a:t>
            </a:r>
            <a:endParaRPr lang="en-CA" sz="4000" dirty="0">
              <a:solidFill>
                <a:srgbClr val="004C9B"/>
              </a:solidFill>
            </a:endParaRPr>
          </a:p>
        </p:txBody>
      </p:sp>
      <p:sp>
        <p:nvSpPr>
          <p:cNvPr id="3" name="Slide Number Placeholder 2">
            <a:extLst>
              <a:ext uri="{FF2B5EF4-FFF2-40B4-BE49-F238E27FC236}">
                <a16:creationId xmlns:a16="http://schemas.microsoft.com/office/drawing/2014/main" id="{8849B75C-9556-4F53-BA59-0BD617A1A4B9}"/>
              </a:ext>
            </a:extLst>
          </p:cNvPr>
          <p:cNvSpPr>
            <a:spLocks noGrp="1"/>
          </p:cNvSpPr>
          <p:nvPr>
            <p:ph type="sldNum" idx="12"/>
          </p:nvPr>
        </p:nvSpPr>
        <p:spPr/>
        <p:txBody>
          <a:bodyPr/>
          <a:lstStyle/>
          <a:p>
            <a:fld id="{00000000-1234-1234-1234-123412341234}" type="slidenum">
              <a:rPr lang="en-US" smtClean="0"/>
              <a:pPr/>
              <a:t>2</a:t>
            </a:fld>
            <a:endParaRPr lang="en-US"/>
          </a:p>
        </p:txBody>
      </p:sp>
      <p:sp>
        <p:nvSpPr>
          <p:cNvPr id="5" name="TextBox 4">
            <a:extLst>
              <a:ext uri="{FF2B5EF4-FFF2-40B4-BE49-F238E27FC236}">
                <a16:creationId xmlns:a16="http://schemas.microsoft.com/office/drawing/2014/main" id="{31B585C9-106A-4A89-B7ED-98ED9BF62EAD}"/>
              </a:ext>
            </a:extLst>
          </p:cNvPr>
          <p:cNvSpPr txBox="1"/>
          <p:nvPr/>
        </p:nvSpPr>
        <p:spPr>
          <a:xfrm>
            <a:off x="1388485" y="1030798"/>
            <a:ext cx="10147733" cy="6093976"/>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4C9B"/>
                </a:solidFill>
              </a:rPr>
              <a:t>Boost the leadership capacities of young women leaders</a:t>
            </a:r>
            <a:endParaRPr lang="en-US" sz="3200" dirty="0">
              <a:solidFill>
                <a:srgbClr val="004C9B"/>
              </a:solidFill>
              <a:latin typeface="+mj-lt"/>
            </a:endParaRPr>
          </a:p>
          <a:p>
            <a:pPr marL="285750" indent="-285750">
              <a:buFont typeface="Arial" panose="020B0604020202020204" pitchFamily="34" charset="0"/>
              <a:buChar char="•"/>
            </a:pPr>
            <a:r>
              <a:rPr lang="en-US" sz="3200" dirty="0">
                <a:solidFill>
                  <a:srgbClr val="004C9B"/>
                </a:solidFill>
              </a:rPr>
              <a:t>Introduce you to women leaders from different fields</a:t>
            </a:r>
            <a:endParaRPr lang="en-US" sz="3200" dirty="0">
              <a:solidFill>
                <a:srgbClr val="004C9B"/>
              </a:solidFill>
              <a:latin typeface="+mj-lt"/>
            </a:endParaRPr>
          </a:p>
          <a:p>
            <a:pPr marL="285750" indent="-285750">
              <a:buFont typeface="Arial" panose="020B0604020202020204" pitchFamily="34" charset="0"/>
              <a:buChar char="•"/>
            </a:pPr>
            <a:r>
              <a:rPr lang="en-US" sz="3200" dirty="0">
                <a:solidFill>
                  <a:srgbClr val="004C9B"/>
                </a:solidFill>
                <a:latin typeface="+mj-lt"/>
              </a:rPr>
              <a:t>Offer you learning and networking opportunities related to women’s participation in the democratic process</a:t>
            </a:r>
          </a:p>
          <a:p>
            <a:pPr marL="285750" indent="-285750">
              <a:buFont typeface="Arial" panose="020B0604020202020204" pitchFamily="34" charset="0"/>
              <a:buChar char="•"/>
            </a:pPr>
            <a:r>
              <a:rPr lang="en-US" sz="3200" dirty="0">
                <a:solidFill>
                  <a:srgbClr val="004C9B"/>
                </a:solidFill>
                <a:latin typeface="+mj-lt"/>
              </a:rPr>
              <a:t>Help develop professional skills &amp; opportunities that will benefit you beyond the classroom</a:t>
            </a:r>
          </a:p>
          <a:p>
            <a:pPr marL="285750" indent="-285750">
              <a:buFont typeface="Arial" panose="020B0604020202020204" pitchFamily="34" charset="0"/>
              <a:buChar char="•"/>
            </a:pPr>
            <a:r>
              <a:rPr lang="en-US" sz="3200" dirty="0">
                <a:solidFill>
                  <a:srgbClr val="004C9B"/>
                </a:solidFill>
                <a:latin typeface="+mj-lt"/>
              </a:rPr>
              <a:t>Provide you with first-hand experiences of what it’s like to be a woman leader in politics</a:t>
            </a:r>
          </a:p>
          <a:p>
            <a:endParaRPr lang="en-US" sz="2800" dirty="0">
              <a:solidFill>
                <a:srgbClr val="004C9B"/>
              </a:solidFill>
              <a:latin typeface="+mj-lt"/>
            </a:endParaRPr>
          </a:p>
          <a:p>
            <a:endParaRPr lang="en-US" sz="2800" dirty="0">
              <a:solidFill>
                <a:srgbClr val="004C9B"/>
              </a:solidFill>
              <a:latin typeface="+mj-lt"/>
            </a:endParaRPr>
          </a:p>
          <a:p>
            <a:endParaRPr lang="en-CA" dirty="0"/>
          </a:p>
        </p:txBody>
      </p:sp>
    </p:spTree>
    <p:extLst>
      <p:ext uri="{BB962C8B-B14F-4D97-AF65-F5344CB8AC3E}">
        <p14:creationId xmlns:p14="http://schemas.microsoft.com/office/powerpoint/2010/main" val="3105578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D318-9688-4F92-9E01-A28CE877AD81}"/>
              </a:ext>
            </a:extLst>
          </p:cNvPr>
          <p:cNvSpPr>
            <a:spLocks noGrp="1"/>
          </p:cNvSpPr>
          <p:nvPr>
            <p:ph type="ctrTitle"/>
          </p:nvPr>
        </p:nvSpPr>
        <p:spPr>
          <a:xfrm>
            <a:off x="321879" y="464457"/>
            <a:ext cx="11545065" cy="5138057"/>
          </a:xfrm>
        </p:spPr>
        <p:txBody>
          <a:bodyPr/>
          <a:lstStyle/>
          <a:p>
            <a:pPr algn="ctr"/>
            <a:r>
              <a:rPr lang="en-US" u="sng" dirty="0">
                <a:solidFill>
                  <a:schemeClr val="bg2"/>
                </a:solidFill>
              </a:rPr>
              <a:t>Winter 2023 Course: </a:t>
            </a:r>
            <a:br>
              <a:rPr lang="en-US" dirty="0">
                <a:solidFill>
                  <a:schemeClr val="bg2"/>
                </a:solidFill>
              </a:rPr>
            </a:br>
            <a:br>
              <a:rPr lang="en-US" dirty="0">
                <a:solidFill>
                  <a:schemeClr val="bg2"/>
                </a:solidFill>
              </a:rPr>
            </a:br>
            <a:r>
              <a:rPr lang="en-US" sz="3600" dirty="0">
                <a:solidFill>
                  <a:schemeClr val="bg2"/>
                </a:solidFill>
              </a:rPr>
              <a:t>*This is a course for credit*</a:t>
            </a:r>
            <a:br>
              <a:rPr lang="en-US" sz="3600" dirty="0">
                <a:solidFill>
                  <a:schemeClr val="bg2"/>
                </a:solidFill>
              </a:rPr>
            </a:br>
            <a:br>
              <a:rPr lang="en-US" sz="3600" dirty="0">
                <a:solidFill>
                  <a:schemeClr val="bg2"/>
                </a:solidFill>
              </a:rPr>
            </a:br>
            <a:r>
              <a:rPr lang="en-US" sz="3600" b="0" dirty="0">
                <a:solidFill>
                  <a:schemeClr val="bg2"/>
                </a:solidFill>
              </a:rPr>
              <a:t>In-person class every Monday 1-4 PM; </a:t>
            </a:r>
            <a:br>
              <a:rPr lang="en-US" sz="3600" b="0" dirty="0">
                <a:solidFill>
                  <a:schemeClr val="bg2"/>
                </a:solidFill>
              </a:rPr>
            </a:br>
            <a:r>
              <a:rPr lang="en-US" sz="3600" b="0" dirty="0">
                <a:solidFill>
                  <a:schemeClr val="bg2"/>
                </a:solidFill>
              </a:rPr>
              <a:t>regular attendance is expected</a:t>
            </a:r>
            <a:br>
              <a:rPr lang="en-US" sz="3600" b="0" dirty="0">
                <a:solidFill>
                  <a:schemeClr val="bg2"/>
                </a:solidFill>
              </a:rPr>
            </a:br>
            <a:br>
              <a:rPr lang="en-US" sz="3600" b="0" dirty="0">
                <a:solidFill>
                  <a:schemeClr val="bg2"/>
                </a:solidFill>
              </a:rPr>
            </a:br>
            <a:r>
              <a:rPr lang="en-US" sz="3600" b="0" dirty="0">
                <a:solidFill>
                  <a:schemeClr val="bg2"/>
                </a:solidFill>
              </a:rPr>
              <a:t>Most weeks have weekly readings with discussion; other weeks we will have invited guests or the trip to Queen’s Park/Parliament Hill</a:t>
            </a:r>
          </a:p>
        </p:txBody>
      </p:sp>
    </p:spTree>
    <p:extLst>
      <p:ext uri="{BB962C8B-B14F-4D97-AF65-F5344CB8AC3E}">
        <p14:creationId xmlns:p14="http://schemas.microsoft.com/office/powerpoint/2010/main" val="3048778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BEC65-3BEF-4AA3-AA15-0202B2986331}"/>
              </a:ext>
            </a:extLst>
          </p:cNvPr>
          <p:cNvSpPr>
            <a:spLocks noGrp="1"/>
          </p:cNvSpPr>
          <p:nvPr>
            <p:ph type="ctrTitle"/>
          </p:nvPr>
        </p:nvSpPr>
        <p:spPr>
          <a:xfrm>
            <a:off x="2253673" y="240856"/>
            <a:ext cx="6998400" cy="467502"/>
          </a:xfrm>
        </p:spPr>
        <p:txBody>
          <a:bodyPr/>
          <a:lstStyle/>
          <a:p>
            <a:pPr algn="ctr"/>
            <a:r>
              <a:rPr lang="en-US" dirty="0">
                <a:solidFill>
                  <a:schemeClr val="bg2"/>
                </a:solidFill>
              </a:rPr>
              <a:t>Sample of Activities &amp; Assignments</a:t>
            </a:r>
            <a:endParaRPr lang="en-CA" dirty="0">
              <a:solidFill>
                <a:schemeClr val="bg2"/>
              </a:solidFill>
            </a:endParaRPr>
          </a:p>
        </p:txBody>
      </p:sp>
      <p:sp>
        <p:nvSpPr>
          <p:cNvPr id="3" name="TextBox 2">
            <a:extLst>
              <a:ext uri="{FF2B5EF4-FFF2-40B4-BE49-F238E27FC236}">
                <a16:creationId xmlns:a16="http://schemas.microsoft.com/office/drawing/2014/main" id="{36705ED5-0D77-4D35-8C2C-7D8D0CF0349B}"/>
              </a:ext>
            </a:extLst>
          </p:cNvPr>
          <p:cNvSpPr txBox="1"/>
          <p:nvPr/>
        </p:nvSpPr>
        <p:spPr>
          <a:xfrm>
            <a:off x="1612405" y="1793173"/>
            <a:ext cx="9458035" cy="4247317"/>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rgbClr val="004C9B"/>
                </a:solidFill>
              </a:rPr>
              <a:t>Professional Development Workshop (activity)</a:t>
            </a:r>
          </a:p>
          <a:p>
            <a:pPr marL="457200" indent="-457200">
              <a:buFont typeface="Arial" panose="020B0604020202020204" pitchFamily="34" charset="0"/>
              <a:buChar char="•"/>
            </a:pPr>
            <a:r>
              <a:rPr lang="en-US" sz="3200" dirty="0">
                <a:solidFill>
                  <a:srgbClr val="004C9B"/>
                </a:solidFill>
              </a:rPr>
              <a:t>Panels with women leaders (activity)</a:t>
            </a:r>
          </a:p>
          <a:p>
            <a:pPr marL="457200" indent="-457200">
              <a:buFont typeface="Arial" panose="020B0604020202020204" pitchFamily="34" charset="0"/>
              <a:buChar char="•"/>
            </a:pPr>
            <a:r>
              <a:rPr lang="en-US" sz="3200" dirty="0">
                <a:solidFill>
                  <a:srgbClr val="004C9B"/>
                </a:solidFill>
              </a:rPr>
              <a:t>MP Shadowing (activity)</a:t>
            </a:r>
          </a:p>
          <a:p>
            <a:pPr marL="457200" indent="-457200">
              <a:buFont typeface="Arial" panose="020B0604020202020204" pitchFamily="34" charset="0"/>
              <a:buChar char="•"/>
            </a:pPr>
            <a:r>
              <a:rPr lang="en-US" sz="3200" dirty="0">
                <a:solidFill>
                  <a:srgbClr val="004C9B"/>
                </a:solidFill>
              </a:rPr>
              <a:t>Reflection paper (on readings) (graded)</a:t>
            </a:r>
          </a:p>
          <a:p>
            <a:pPr marL="457200" indent="-457200">
              <a:buFont typeface="Arial" panose="020B0604020202020204" pitchFamily="34" charset="0"/>
              <a:buChar char="•"/>
            </a:pPr>
            <a:r>
              <a:rPr lang="en-US" sz="3200" dirty="0">
                <a:solidFill>
                  <a:srgbClr val="004C9B"/>
                </a:solidFill>
              </a:rPr>
              <a:t>Leadership Speech (graded)</a:t>
            </a:r>
          </a:p>
          <a:p>
            <a:pPr marL="457200" indent="-457200">
              <a:buFont typeface="Arial" panose="020B0604020202020204" pitchFamily="34" charset="0"/>
              <a:buChar char="•"/>
            </a:pPr>
            <a:r>
              <a:rPr lang="en-US" sz="3200" dirty="0">
                <a:solidFill>
                  <a:srgbClr val="004C9B"/>
                </a:solidFill>
              </a:rPr>
              <a:t>Class participation (graded)</a:t>
            </a:r>
          </a:p>
          <a:p>
            <a:pPr marL="457200" indent="-457200">
              <a:buFont typeface="Arial" panose="020B0604020202020204" pitchFamily="34" charset="0"/>
              <a:buChar char="•"/>
            </a:pPr>
            <a:r>
              <a:rPr lang="en-US" sz="3200" dirty="0">
                <a:solidFill>
                  <a:srgbClr val="004C9B"/>
                </a:solidFill>
              </a:rPr>
              <a:t>Intersectional Policy Brief &amp; Paper (graded)</a:t>
            </a:r>
          </a:p>
          <a:p>
            <a:endParaRPr lang="en-US" sz="3200" dirty="0">
              <a:solidFill>
                <a:srgbClr val="004C9B"/>
              </a:solidFill>
            </a:endParaRPr>
          </a:p>
          <a:p>
            <a:endParaRPr lang="en-CA" dirty="0"/>
          </a:p>
        </p:txBody>
      </p:sp>
    </p:spTree>
    <p:extLst>
      <p:ext uri="{BB962C8B-B14F-4D97-AF65-F5344CB8AC3E}">
        <p14:creationId xmlns:p14="http://schemas.microsoft.com/office/powerpoint/2010/main" val="2788515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AB52523-B20F-4878-AB6F-52FD92DD8F88}"/>
              </a:ext>
            </a:extLst>
          </p:cNvPr>
          <p:cNvSpPr>
            <a:spLocks noGrp="1"/>
          </p:cNvSpPr>
          <p:nvPr>
            <p:ph type="sldNum" idx="12"/>
          </p:nvPr>
        </p:nvSpPr>
        <p:spPr/>
        <p:txBody>
          <a:bodyPr/>
          <a:lstStyle/>
          <a:p>
            <a:fld id="{00000000-1234-1234-1234-123412341234}" type="slidenum">
              <a:rPr lang="en-US" smtClean="0"/>
              <a:pPr/>
              <a:t>5</a:t>
            </a:fld>
            <a:endParaRPr lang="en-US"/>
          </a:p>
        </p:txBody>
      </p:sp>
      <p:pic>
        <p:nvPicPr>
          <p:cNvPr id="4" name="Content Placeholder 6">
            <a:extLst>
              <a:ext uri="{FF2B5EF4-FFF2-40B4-BE49-F238E27FC236}">
                <a16:creationId xmlns:a16="http://schemas.microsoft.com/office/drawing/2014/main" id="{6A5D2444-7694-46F8-B62D-53FA7EBA6C7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20837" y="357452"/>
            <a:ext cx="6319837" cy="4213225"/>
          </a:xfrm>
        </p:spPr>
      </p:pic>
      <p:sp>
        <p:nvSpPr>
          <p:cNvPr id="5" name="Rectangle 4">
            <a:extLst>
              <a:ext uri="{FF2B5EF4-FFF2-40B4-BE49-F238E27FC236}">
                <a16:creationId xmlns:a16="http://schemas.microsoft.com/office/drawing/2014/main" id="{DC1431A1-BDF0-47C1-B235-B182080D84FF}"/>
              </a:ext>
            </a:extLst>
          </p:cNvPr>
          <p:cNvSpPr/>
          <p:nvPr/>
        </p:nvSpPr>
        <p:spPr>
          <a:xfrm>
            <a:off x="2599651" y="153008"/>
            <a:ext cx="6844593" cy="954107"/>
          </a:xfrm>
          <a:prstGeom prst="rect">
            <a:avLst/>
          </a:prstGeom>
        </p:spPr>
        <p:txBody>
          <a:bodyPr wrap="square">
            <a:spAutoFit/>
          </a:bodyPr>
          <a:lstStyle/>
          <a:p>
            <a:pPr algn="ctr"/>
            <a:r>
              <a:rPr lang="en-US" sz="2800" dirty="0">
                <a:solidFill>
                  <a:srgbClr val="004C9B"/>
                </a:solidFill>
                <a:latin typeface="+mj-lt"/>
              </a:rPr>
              <a:t>TMU ‘</a:t>
            </a:r>
            <a:r>
              <a:rPr lang="en-US" sz="2800" b="1" dirty="0">
                <a:solidFill>
                  <a:srgbClr val="004C9B"/>
                </a:solidFill>
                <a:latin typeface="+mj-lt"/>
              </a:rPr>
              <a:t>Women in the House</a:t>
            </a:r>
            <a:r>
              <a:rPr lang="en-US" sz="2800" dirty="0">
                <a:solidFill>
                  <a:srgbClr val="004C9B"/>
                </a:solidFill>
                <a:latin typeface="+mj-lt"/>
              </a:rPr>
              <a:t>’ students in the House of Commons</a:t>
            </a:r>
            <a:endParaRPr lang="en-CA" sz="2800" dirty="0">
              <a:solidFill>
                <a:srgbClr val="004C9B"/>
              </a:solidFill>
              <a:latin typeface="+mj-lt"/>
            </a:endParaRPr>
          </a:p>
        </p:txBody>
      </p:sp>
      <p:pic>
        <p:nvPicPr>
          <p:cNvPr id="6" name="Content Placeholder 6">
            <a:extLst>
              <a:ext uri="{FF2B5EF4-FFF2-40B4-BE49-F238E27FC236}">
                <a16:creationId xmlns:a16="http://schemas.microsoft.com/office/drawing/2014/main" id="{D15B9D92-A23B-41C9-82B5-A774BAAA2AE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34494" y="1322388"/>
            <a:ext cx="6319837" cy="4213225"/>
          </a:xfrm>
        </p:spPr>
      </p:pic>
      <p:sp>
        <p:nvSpPr>
          <p:cNvPr id="7" name="TextBox 6">
            <a:extLst>
              <a:ext uri="{FF2B5EF4-FFF2-40B4-BE49-F238E27FC236}">
                <a16:creationId xmlns:a16="http://schemas.microsoft.com/office/drawing/2014/main" id="{427C470C-C8E5-46D6-A74E-2753CDB6B046}"/>
              </a:ext>
            </a:extLst>
          </p:cNvPr>
          <p:cNvSpPr txBox="1"/>
          <p:nvPr/>
        </p:nvSpPr>
        <p:spPr>
          <a:xfrm>
            <a:off x="8639422" y="6500548"/>
            <a:ext cx="4359058" cy="338554"/>
          </a:xfrm>
          <a:prstGeom prst="rect">
            <a:avLst/>
          </a:prstGeom>
          <a:noFill/>
        </p:spPr>
        <p:txBody>
          <a:bodyPr wrap="square" rtlCol="0">
            <a:spAutoFit/>
          </a:bodyPr>
          <a:lstStyle/>
          <a:p>
            <a:r>
              <a:rPr lang="en-US" sz="1600" dirty="0">
                <a:solidFill>
                  <a:srgbClr val="004C9B"/>
                </a:solidFill>
              </a:rPr>
              <a:t>*Image shared with permission</a:t>
            </a:r>
            <a:endParaRPr lang="en-CA" sz="1600" dirty="0">
              <a:solidFill>
                <a:srgbClr val="004C9B"/>
              </a:solidFill>
            </a:endParaRPr>
          </a:p>
        </p:txBody>
      </p:sp>
      <p:pic>
        <p:nvPicPr>
          <p:cNvPr id="8" name="Content Placeholder 6">
            <a:extLst>
              <a:ext uri="{FF2B5EF4-FFF2-40B4-BE49-F238E27FC236}">
                <a16:creationId xmlns:a16="http://schemas.microsoft.com/office/drawing/2014/main" id="{D40E1FD2-4642-4B4C-AFF3-EC9DE7625D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6985" y="1322388"/>
            <a:ext cx="6129923" cy="4503035"/>
          </a:xfrm>
          <a:prstGeom prst="rect">
            <a:avLst/>
          </a:prstGeom>
        </p:spPr>
      </p:pic>
    </p:spTree>
    <p:extLst>
      <p:ext uri="{BB962C8B-B14F-4D97-AF65-F5344CB8AC3E}">
        <p14:creationId xmlns:p14="http://schemas.microsoft.com/office/powerpoint/2010/main" val="903583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4"/>
          <p:cNvSpPr txBox="1">
            <a:spLocks noGrp="1"/>
          </p:cNvSpPr>
          <p:nvPr>
            <p:ph type="sldNum" idx="12"/>
          </p:nvPr>
        </p:nvSpPr>
        <p:spPr>
          <a:xfrm>
            <a:off x="9896296" y="5531399"/>
            <a:ext cx="330386" cy="273896"/>
          </a:xfrm>
          <a:prstGeom prst="rect">
            <a:avLst/>
          </a:prstGeom>
        </p:spPr>
        <p:txBody>
          <a:bodyPr spcFirstLastPara="1" vert="horz" wrap="square" lIns="68587" tIns="34284" rIns="68587" bIns="34284" rtlCol="0" anchor="ctr" anchorCtr="0">
            <a:noAutofit/>
          </a:bodyPr>
          <a:lstStyle/>
          <a:p>
            <a:pPr>
              <a:buClr>
                <a:srgbClr val="000000"/>
              </a:buClr>
            </a:pPr>
            <a:endParaRPr dirty="0"/>
          </a:p>
        </p:txBody>
      </p:sp>
      <p:sp>
        <p:nvSpPr>
          <p:cNvPr id="181" name="Google Shape;181;p34"/>
          <p:cNvSpPr txBox="1">
            <a:spLocks noGrp="1"/>
          </p:cNvSpPr>
          <p:nvPr>
            <p:ph type="ctrTitle"/>
          </p:nvPr>
        </p:nvSpPr>
        <p:spPr>
          <a:xfrm>
            <a:off x="1702861" y="1052706"/>
            <a:ext cx="8631043" cy="2790722"/>
          </a:xfrm>
          <a:prstGeom prst="rect">
            <a:avLst/>
          </a:prstGeom>
        </p:spPr>
        <p:txBody>
          <a:bodyPr spcFirstLastPara="1" vert="horz" wrap="square" lIns="68587" tIns="68587" rIns="68587" bIns="68587" rtlCol="0" anchor="t" anchorCtr="0">
            <a:noAutofit/>
          </a:bodyPr>
          <a:lstStyle/>
          <a:p>
            <a:br>
              <a:rPr lang="en-CA" dirty="0"/>
            </a:br>
            <a:endParaRPr dirty="0"/>
          </a:p>
        </p:txBody>
      </p:sp>
      <p:pic>
        <p:nvPicPr>
          <p:cNvPr id="7" name="Picture 6">
            <a:extLst>
              <a:ext uri="{FF2B5EF4-FFF2-40B4-BE49-F238E27FC236}">
                <a16:creationId xmlns:a16="http://schemas.microsoft.com/office/drawing/2014/main" id="{B7CBF1E2-5381-421F-9F4F-AEEFACFD5A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6308435" y="1217405"/>
            <a:ext cx="3749964" cy="2376054"/>
          </a:xfrm>
          <a:prstGeom prst="rect">
            <a:avLst/>
          </a:prstGeom>
        </p:spPr>
      </p:pic>
      <p:pic>
        <p:nvPicPr>
          <p:cNvPr id="9" name="Picture 8">
            <a:extLst>
              <a:ext uri="{FF2B5EF4-FFF2-40B4-BE49-F238E27FC236}">
                <a16:creationId xmlns:a16="http://schemas.microsoft.com/office/drawing/2014/main" id="{4C71B855-01D2-46DD-922E-3842385B8D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0457" y="1201610"/>
            <a:ext cx="3923566" cy="2391849"/>
          </a:xfrm>
          <a:prstGeom prst="rect">
            <a:avLst/>
          </a:prstGeom>
        </p:spPr>
      </p:pic>
      <p:sp>
        <p:nvSpPr>
          <p:cNvPr id="10" name="TextBox 9">
            <a:extLst>
              <a:ext uri="{FF2B5EF4-FFF2-40B4-BE49-F238E27FC236}">
                <a16:creationId xmlns:a16="http://schemas.microsoft.com/office/drawing/2014/main" id="{8EF096CE-4F4F-4F1B-9A78-743454B6B1CD}"/>
              </a:ext>
            </a:extLst>
          </p:cNvPr>
          <p:cNvSpPr txBox="1"/>
          <p:nvPr/>
        </p:nvSpPr>
        <p:spPr>
          <a:xfrm>
            <a:off x="637309" y="231570"/>
            <a:ext cx="10390909" cy="769441"/>
          </a:xfrm>
          <a:prstGeom prst="rect">
            <a:avLst/>
          </a:prstGeom>
          <a:noFill/>
        </p:spPr>
        <p:txBody>
          <a:bodyPr wrap="square" rtlCol="0">
            <a:spAutoFit/>
          </a:bodyPr>
          <a:lstStyle/>
          <a:p>
            <a:pPr algn="ctr"/>
            <a:r>
              <a:rPr lang="en-US" sz="4400" b="1" dirty="0">
                <a:solidFill>
                  <a:srgbClr val="004C9B"/>
                </a:solidFill>
              </a:rPr>
              <a:t>Queen’</a:t>
            </a:r>
            <a:r>
              <a:rPr lang="en-CA" sz="4400" b="1" dirty="0">
                <a:solidFill>
                  <a:srgbClr val="004C9B"/>
                </a:solidFill>
              </a:rPr>
              <a:t>s Park Visit – March 2022</a:t>
            </a:r>
            <a:endParaRPr lang="en-US" sz="4400" b="1" dirty="0">
              <a:solidFill>
                <a:srgbClr val="004C9B"/>
              </a:solidFill>
            </a:endParaRPr>
          </a:p>
        </p:txBody>
      </p:sp>
      <p:sp>
        <p:nvSpPr>
          <p:cNvPr id="11" name="TextBox 10">
            <a:extLst>
              <a:ext uri="{FF2B5EF4-FFF2-40B4-BE49-F238E27FC236}">
                <a16:creationId xmlns:a16="http://schemas.microsoft.com/office/drawing/2014/main" id="{7289BB6E-7542-4204-BD14-06BDAD4679F3}"/>
              </a:ext>
            </a:extLst>
          </p:cNvPr>
          <p:cNvSpPr txBox="1"/>
          <p:nvPr/>
        </p:nvSpPr>
        <p:spPr>
          <a:xfrm>
            <a:off x="8290114" y="6414071"/>
            <a:ext cx="3873136" cy="338554"/>
          </a:xfrm>
          <a:prstGeom prst="rect">
            <a:avLst/>
          </a:prstGeom>
          <a:noFill/>
        </p:spPr>
        <p:txBody>
          <a:bodyPr wrap="square" rtlCol="0">
            <a:spAutoFit/>
          </a:bodyPr>
          <a:lstStyle/>
          <a:p>
            <a:r>
              <a:rPr lang="en-US" sz="1600" dirty="0">
                <a:solidFill>
                  <a:srgbClr val="004C9B"/>
                </a:solidFill>
              </a:rPr>
              <a:t>*Images shared with student permission</a:t>
            </a:r>
            <a:endParaRPr lang="en-CA" sz="1600" dirty="0">
              <a:solidFill>
                <a:srgbClr val="004C9B"/>
              </a:solidFill>
            </a:endParaRPr>
          </a:p>
        </p:txBody>
      </p:sp>
      <p:pic>
        <p:nvPicPr>
          <p:cNvPr id="8" name="Picture 7">
            <a:extLst>
              <a:ext uri="{FF2B5EF4-FFF2-40B4-BE49-F238E27FC236}">
                <a16:creationId xmlns:a16="http://schemas.microsoft.com/office/drawing/2014/main" id="{A75348D8-8C0A-41E3-9856-1991762CB5F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0457" y="4044027"/>
            <a:ext cx="3923566" cy="2169445"/>
          </a:xfrm>
          <a:prstGeom prst="rect">
            <a:avLst/>
          </a:prstGeom>
          <a:noFill/>
          <a:ln>
            <a:noFill/>
          </a:ln>
        </p:spPr>
      </p:pic>
      <p:pic>
        <p:nvPicPr>
          <p:cNvPr id="12" name="Picture 11">
            <a:extLst>
              <a:ext uri="{FF2B5EF4-FFF2-40B4-BE49-F238E27FC236}">
                <a16:creationId xmlns:a16="http://schemas.microsoft.com/office/drawing/2014/main" id="{AC1745F3-8355-4733-B1F2-7F60158B9775}"/>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308435" y="4044027"/>
            <a:ext cx="3749964" cy="2205927"/>
          </a:xfrm>
          <a:prstGeom prst="rect">
            <a:avLst/>
          </a:prstGeom>
        </p:spPr>
      </p:pic>
    </p:spTree>
    <p:extLst>
      <p:ext uri="{BB962C8B-B14F-4D97-AF65-F5344CB8AC3E}">
        <p14:creationId xmlns:p14="http://schemas.microsoft.com/office/powerpoint/2010/main" val="1381039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DAD18-66AF-42C4-8CC2-45CAA2E05C2E}"/>
              </a:ext>
            </a:extLst>
          </p:cNvPr>
          <p:cNvSpPr>
            <a:spLocks noGrp="1"/>
          </p:cNvSpPr>
          <p:nvPr>
            <p:ph type="ctrTitle"/>
          </p:nvPr>
        </p:nvSpPr>
        <p:spPr>
          <a:xfrm>
            <a:off x="240535" y="1241225"/>
            <a:ext cx="11109636" cy="2740200"/>
          </a:xfrm>
        </p:spPr>
        <p:txBody>
          <a:bodyPr/>
          <a:lstStyle/>
          <a:p>
            <a:pPr algn="ctr"/>
            <a:r>
              <a:rPr lang="en-US" u="sng" dirty="0">
                <a:solidFill>
                  <a:schemeClr val="bg2"/>
                </a:solidFill>
              </a:rPr>
              <a:t>Trip Dates for 2023:</a:t>
            </a:r>
            <a:br>
              <a:rPr lang="en-US" u="sng" dirty="0">
                <a:solidFill>
                  <a:schemeClr val="bg2"/>
                </a:solidFill>
              </a:rPr>
            </a:br>
            <a:br>
              <a:rPr lang="en-US" u="sng" dirty="0">
                <a:solidFill>
                  <a:schemeClr val="bg2"/>
                </a:solidFill>
              </a:rPr>
            </a:br>
            <a:r>
              <a:rPr lang="en-US" dirty="0">
                <a:solidFill>
                  <a:schemeClr val="bg2"/>
                </a:solidFill>
              </a:rPr>
              <a:t>Queen’s Park: February 27</a:t>
            </a:r>
            <a:r>
              <a:rPr lang="en-US" baseline="30000" dirty="0">
                <a:solidFill>
                  <a:schemeClr val="bg2"/>
                </a:solidFill>
              </a:rPr>
              <a:t>th</a:t>
            </a:r>
            <a:br>
              <a:rPr lang="en-US" baseline="30000" dirty="0">
                <a:solidFill>
                  <a:schemeClr val="bg2"/>
                </a:solidFill>
              </a:rPr>
            </a:br>
            <a:r>
              <a:rPr lang="en-US" dirty="0">
                <a:solidFill>
                  <a:schemeClr val="bg2"/>
                </a:solidFill>
              </a:rPr>
              <a:t> </a:t>
            </a:r>
            <a:br>
              <a:rPr lang="en-US" dirty="0">
                <a:solidFill>
                  <a:schemeClr val="bg2"/>
                </a:solidFill>
              </a:rPr>
            </a:br>
            <a:r>
              <a:rPr lang="en-US" dirty="0">
                <a:solidFill>
                  <a:schemeClr val="bg2"/>
                </a:solidFill>
              </a:rPr>
              <a:t>Parliament Hill: March 6</a:t>
            </a:r>
            <a:r>
              <a:rPr lang="en-US" baseline="30000" dirty="0">
                <a:solidFill>
                  <a:schemeClr val="bg2"/>
                </a:solidFill>
              </a:rPr>
              <a:t>th</a:t>
            </a:r>
            <a:r>
              <a:rPr lang="en-US" dirty="0">
                <a:solidFill>
                  <a:schemeClr val="bg2"/>
                </a:solidFill>
              </a:rPr>
              <a:t> to March 8</a:t>
            </a:r>
            <a:r>
              <a:rPr lang="en-US" baseline="30000" dirty="0">
                <a:solidFill>
                  <a:schemeClr val="bg2"/>
                </a:solidFill>
              </a:rPr>
              <a:t>th</a:t>
            </a:r>
            <a:br>
              <a:rPr lang="en-US" dirty="0"/>
            </a:br>
            <a:endParaRPr lang="en-US" dirty="0"/>
          </a:p>
        </p:txBody>
      </p:sp>
      <p:pic>
        <p:nvPicPr>
          <p:cNvPr id="1028" name="Picture 4" descr="International Women's Day... - International Women's Day 2023">
            <a:extLst>
              <a:ext uri="{FF2B5EF4-FFF2-40B4-BE49-F238E27FC236}">
                <a16:creationId xmlns:a16="http://schemas.microsoft.com/office/drawing/2014/main" id="{F72D04E6-4BE6-44B9-967A-FC750C8C6E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7379" y="4900372"/>
            <a:ext cx="1226434" cy="1432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631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AC74F-F9FF-448D-813F-93B80EA99C71}"/>
              </a:ext>
            </a:extLst>
          </p:cNvPr>
          <p:cNvSpPr>
            <a:spLocks noGrp="1"/>
          </p:cNvSpPr>
          <p:nvPr>
            <p:ph type="ctrTitle"/>
          </p:nvPr>
        </p:nvSpPr>
        <p:spPr>
          <a:xfrm>
            <a:off x="1402609" y="904089"/>
            <a:ext cx="10177152" cy="2762225"/>
          </a:xfrm>
        </p:spPr>
        <p:txBody>
          <a:bodyPr/>
          <a:lstStyle/>
          <a:p>
            <a:r>
              <a:rPr lang="en-US" sz="1800" b="0" dirty="0">
                <a:solidFill>
                  <a:schemeClr val="bg2"/>
                </a:solidFill>
              </a:rPr>
              <a:t>Competitive process; total number of students accepted is rolling and depends on the number of applications we receive</a:t>
            </a:r>
            <a:br>
              <a:rPr lang="en-US" sz="1800" b="0" dirty="0">
                <a:solidFill>
                  <a:schemeClr val="bg2"/>
                </a:solidFill>
              </a:rPr>
            </a:br>
            <a:br>
              <a:rPr lang="en-US" sz="1800" b="0" dirty="0">
                <a:solidFill>
                  <a:schemeClr val="bg2"/>
                </a:solidFill>
              </a:rPr>
            </a:br>
            <a:r>
              <a:rPr lang="en-US" sz="1800" b="0" dirty="0">
                <a:solidFill>
                  <a:schemeClr val="bg2"/>
                </a:solidFill>
              </a:rPr>
              <a:t>Submit your application by December 2</a:t>
            </a:r>
            <a:r>
              <a:rPr lang="en-US" sz="1800" b="0" baseline="30000" dirty="0">
                <a:solidFill>
                  <a:schemeClr val="bg2"/>
                </a:solidFill>
              </a:rPr>
              <a:t>nd</a:t>
            </a:r>
            <a:r>
              <a:rPr lang="en-US" sz="1800" b="0" dirty="0">
                <a:solidFill>
                  <a:schemeClr val="bg2"/>
                </a:solidFill>
              </a:rPr>
              <a:t> 5 PM; link to applications on our website</a:t>
            </a:r>
            <a:br>
              <a:rPr lang="en-US" sz="1800" b="0" dirty="0">
                <a:solidFill>
                  <a:schemeClr val="bg2"/>
                </a:solidFill>
              </a:rPr>
            </a:br>
            <a:br>
              <a:rPr lang="en-US" sz="1800" b="0" dirty="0">
                <a:solidFill>
                  <a:schemeClr val="bg2"/>
                </a:solidFill>
              </a:rPr>
            </a:br>
            <a:r>
              <a:rPr lang="en-US" sz="1800" b="0" dirty="0">
                <a:solidFill>
                  <a:schemeClr val="bg2"/>
                </a:solidFill>
              </a:rPr>
              <a:t>Open to students from various faculties who identify as women &amp; have a GPA of 3.0 or higher in their third year or higher of undergraduate or who are MA students  </a:t>
            </a:r>
            <a:br>
              <a:rPr lang="en-US" sz="1800" b="0" dirty="0">
                <a:solidFill>
                  <a:schemeClr val="bg2"/>
                </a:solidFill>
              </a:rPr>
            </a:br>
            <a:br>
              <a:rPr lang="en-US" sz="1800" b="0" dirty="0">
                <a:solidFill>
                  <a:schemeClr val="bg2"/>
                </a:solidFill>
              </a:rPr>
            </a:br>
            <a:r>
              <a:rPr lang="en-US" sz="1800" b="0" dirty="0">
                <a:solidFill>
                  <a:schemeClr val="bg2"/>
                </a:solidFill>
              </a:rPr>
              <a:t>All applicants will be notified within 2 weeks of the deadline; you will be asked to let us know if you accept. Please remember that if you accept and then drop the course, you will be denying another student the opportunity to take the course </a:t>
            </a:r>
            <a:br>
              <a:rPr lang="en-US" sz="1800" b="0" dirty="0">
                <a:solidFill>
                  <a:schemeClr val="bg2"/>
                </a:solidFill>
              </a:rPr>
            </a:br>
            <a:br>
              <a:rPr lang="en-US" sz="1800" b="0" dirty="0">
                <a:solidFill>
                  <a:schemeClr val="bg2"/>
                </a:solidFill>
              </a:rPr>
            </a:br>
            <a:r>
              <a:rPr lang="en-US" sz="1800" b="0" dirty="0">
                <a:solidFill>
                  <a:schemeClr val="bg2"/>
                </a:solidFill>
              </a:rPr>
              <a:t>You will need to consent to all security and health requirement of travel and legislatures (</a:t>
            </a:r>
            <a:r>
              <a:rPr lang="en-US" sz="1800" b="0" dirty="0" err="1">
                <a:solidFill>
                  <a:schemeClr val="bg2"/>
                </a:solidFill>
              </a:rPr>
              <a:t>ie</a:t>
            </a:r>
            <a:r>
              <a:rPr lang="en-US" sz="1800" b="0" dirty="0">
                <a:solidFill>
                  <a:schemeClr val="bg2"/>
                </a:solidFill>
              </a:rPr>
              <a:t>. you will need to be fully vaccinated and may be </a:t>
            </a:r>
            <a:r>
              <a:rPr lang="en-US" sz="1800" b="0" dirty="0" err="1">
                <a:solidFill>
                  <a:schemeClr val="bg2"/>
                </a:solidFill>
              </a:rPr>
              <a:t>req’d</a:t>
            </a:r>
            <a:r>
              <a:rPr lang="en-US" sz="1800" b="0" dirty="0">
                <a:solidFill>
                  <a:schemeClr val="bg2"/>
                </a:solidFill>
              </a:rPr>
              <a:t> to wear a mask)</a:t>
            </a:r>
            <a:br>
              <a:rPr lang="en-US" sz="1800" b="0" dirty="0">
                <a:solidFill>
                  <a:schemeClr val="bg2"/>
                </a:solidFill>
              </a:rPr>
            </a:br>
            <a:br>
              <a:rPr lang="en-US" sz="1800" b="0" dirty="0">
                <a:solidFill>
                  <a:schemeClr val="bg2"/>
                </a:solidFill>
              </a:rPr>
            </a:br>
            <a:r>
              <a:rPr lang="en-US" sz="1800" b="0" dirty="0">
                <a:solidFill>
                  <a:schemeClr val="bg2"/>
                </a:solidFill>
              </a:rPr>
              <a:t>You will need to consent to shadow and engage with politicians from every major party </a:t>
            </a:r>
            <a:br>
              <a:rPr lang="en-US" sz="1800" b="0" dirty="0">
                <a:solidFill>
                  <a:schemeClr val="bg2"/>
                </a:solidFill>
              </a:rPr>
            </a:br>
            <a:br>
              <a:rPr lang="en-US" sz="1800" b="0" dirty="0">
                <a:solidFill>
                  <a:schemeClr val="bg2"/>
                </a:solidFill>
              </a:rPr>
            </a:br>
            <a:r>
              <a:rPr lang="en-US" sz="1800" b="0" dirty="0">
                <a:solidFill>
                  <a:schemeClr val="bg2"/>
                </a:solidFill>
              </a:rPr>
              <a:t>Once accepted, undergraduates will be registered in </a:t>
            </a:r>
            <a:r>
              <a:rPr lang="en-US" sz="1800" b="0" dirty="0">
                <a:solidFill>
                  <a:schemeClr val="bg2"/>
                </a:solidFill>
                <a:hlinkClick r:id="rId3"/>
              </a:rPr>
              <a:t>POG 494</a:t>
            </a:r>
            <a:r>
              <a:rPr lang="en-US" sz="1800" b="0" dirty="0">
                <a:solidFill>
                  <a:schemeClr val="bg2"/>
                </a:solidFill>
              </a:rPr>
              <a:t>. Once accepted, MA students will need to seek permission from their program to take the course as a directed study</a:t>
            </a:r>
            <a:br>
              <a:rPr lang="en-US" sz="1800" dirty="0">
                <a:solidFill>
                  <a:schemeClr val="bg2"/>
                </a:solidFill>
              </a:rPr>
            </a:br>
            <a:br>
              <a:rPr lang="en-CA" sz="3200" dirty="0">
                <a:solidFill>
                  <a:schemeClr val="bg2"/>
                </a:solidFill>
              </a:rPr>
            </a:br>
            <a:br>
              <a:rPr lang="en-CA" sz="4400" dirty="0">
                <a:solidFill>
                  <a:srgbClr val="004C9B"/>
                </a:solidFill>
              </a:rPr>
            </a:br>
            <a:br>
              <a:rPr lang="en-CA" sz="4400" dirty="0">
                <a:solidFill>
                  <a:srgbClr val="004C9B"/>
                </a:solidFill>
              </a:rPr>
            </a:br>
            <a:endParaRPr lang="en-US" dirty="0"/>
          </a:p>
        </p:txBody>
      </p:sp>
      <p:sp>
        <p:nvSpPr>
          <p:cNvPr id="3" name="TextBox 2">
            <a:extLst>
              <a:ext uri="{FF2B5EF4-FFF2-40B4-BE49-F238E27FC236}">
                <a16:creationId xmlns:a16="http://schemas.microsoft.com/office/drawing/2014/main" id="{BAAB3D67-5C19-425A-A180-4D3668663FB9}"/>
              </a:ext>
            </a:extLst>
          </p:cNvPr>
          <p:cNvSpPr txBox="1"/>
          <p:nvPr/>
        </p:nvSpPr>
        <p:spPr>
          <a:xfrm>
            <a:off x="2191657" y="319314"/>
            <a:ext cx="8055429" cy="584775"/>
          </a:xfrm>
          <a:prstGeom prst="rect">
            <a:avLst/>
          </a:prstGeom>
          <a:noFill/>
        </p:spPr>
        <p:txBody>
          <a:bodyPr wrap="square" rtlCol="0">
            <a:spAutoFit/>
          </a:bodyPr>
          <a:lstStyle/>
          <a:p>
            <a:pPr algn="ctr"/>
            <a:r>
              <a:rPr lang="en-US" sz="3200" b="1" dirty="0">
                <a:solidFill>
                  <a:schemeClr val="bg2"/>
                </a:solidFill>
              </a:rPr>
              <a:t>Application Process</a:t>
            </a:r>
          </a:p>
        </p:txBody>
      </p:sp>
    </p:spTree>
    <p:extLst>
      <p:ext uri="{BB962C8B-B14F-4D97-AF65-F5344CB8AC3E}">
        <p14:creationId xmlns:p14="http://schemas.microsoft.com/office/powerpoint/2010/main" val="2898720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F2ED8-31E1-4EFE-81A5-8187126F41D8}"/>
              </a:ext>
            </a:extLst>
          </p:cNvPr>
          <p:cNvSpPr>
            <a:spLocks noGrp="1"/>
          </p:cNvSpPr>
          <p:nvPr>
            <p:ph type="ctrTitle"/>
          </p:nvPr>
        </p:nvSpPr>
        <p:spPr>
          <a:xfrm>
            <a:off x="827314" y="600451"/>
            <a:ext cx="6998400" cy="776261"/>
          </a:xfrm>
        </p:spPr>
        <p:txBody>
          <a:bodyPr/>
          <a:lstStyle/>
          <a:p>
            <a:r>
              <a:rPr lang="en-US" dirty="0">
                <a:solidFill>
                  <a:schemeClr val="bg2"/>
                </a:solidFill>
              </a:rPr>
              <a:t>Finances</a:t>
            </a:r>
          </a:p>
        </p:txBody>
      </p:sp>
      <p:sp>
        <p:nvSpPr>
          <p:cNvPr id="4" name="TextBox 3">
            <a:extLst>
              <a:ext uri="{FF2B5EF4-FFF2-40B4-BE49-F238E27FC236}">
                <a16:creationId xmlns:a16="http://schemas.microsoft.com/office/drawing/2014/main" id="{615FE49D-2485-4828-B58F-F79EF97068E0}"/>
              </a:ext>
            </a:extLst>
          </p:cNvPr>
          <p:cNvSpPr txBox="1"/>
          <p:nvPr/>
        </p:nvSpPr>
        <p:spPr>
          <a:xfrm>
            <a:off x="827314" y="1683657"/>
            <a:ext cx="10261600" cy="4616648"/>
          </a:xfrm>
          <a:prstGeom prst="rect">
            <a:avLst/>
          </a:prstGeom>
          <a:noFill/>
        </p:spPr>
        <p:txBody>
          <a:bodyPr wrap="square" rtlCol="0">
            <a:spAutoFit/>
          </a:bodyPr>
          <a:lstStyle/>
          <a:p>
            <a:endParaRPr lang="en-US" sz="2800" dirty="0">
              <a:solidFill>
                <a:schemeClr val="bg2"/>
              </a:solidFill>
            </a:endParaRPr>
          </a:p>
          <a:p>
            <a:r>
              <a:rPr lang="en-US" sz="2800" dirty="0">
                <a:solidFill>
                  <a:schemeClr val="bg2"/>
                </a:solidFill>
              </a:rPr>
              <a:t>If you are accepted into the program, students are requested to pay a $50.00 administrative fee (with a financial waiver possible)</a:t>
            </a:r>
          </a:p>
          <a:p>
            <a:endParaRPr lang="en-US" sz="2800" dirty="0">
              <a:solidFill>
                <a:schemeClr val="bg2"/>
              </a:solidFill>
            </a:endParaRPr>
          </a:p>
          <a:p>
            <a:r>
              <a:rPr lang="en-US" sz="2800" dirty="0">
                <a:solidFill>
                  <a:schemeClr val="bg2"/>
                </a:solidFill>
              </a:rPr>
              <a:t>Once accepted, students are requested to apply for funding within the university (</a:t>
            </a:r>
            <a:r>
              <a:rPr lang="en-US" sz="2800" dirty="0" err="1">
                <a:solidFill>
                  <a:schemeClr val="bg2"/>
                </a:solidFill>
              </a:rPr>
              <a:t>ie</a:t>
            </a:r>
            <a:r>
              <a:rPr lang="en-US" sz="2800" dirty="0">
                <a:solidFill>
                  <a:schemeClr val="bg2"/>
                </a:solidFill>
              </a:rPr>
              <a:t>. student course unions). In Arts, the Society for Arts, Social Sciences and Humanities might provide funding</a:t>
            </a:r>
          </a:p>
          <a:p>
            <a:endParaRPr lang="en-US" dirty="0"/>
          </a:p>
          <a:p>
            <a:endParaRPr lang="en-US" dirty="0"/>
          </a:p>
          <a:p>
            <a:endParaRPr lang="en-US" dirty="0"/>
          </a:p>
        </p:txBody>
      </p:sp>
    </p:spTree>
    <p:extLst>
      <p:ext uri="{BB962C8B-B14F-4D97-AF65-F5344CB8AC3E}">
        <p14:creationId xmlns:p14="http://schemas.microsoft.com/office/powerpoint/2010/main" val="2973809164"/>
      </p:ext>
    </p:extLst>
  </p:cSld>
  <p:clrMapOvr>
    <a:masterClrMapping/>
  </p:clrMapOvr>
</p:sld>
</file>

<file path=ppt/theme/theme1.xml><?xml version="1.0" encoding="utf-8"?>
<a:theme xmlns:a="http://schemas.openxmlformats.org/drawingml/2006/main" name="TorontoMet_MasterTemplate v1">
  <a:themeElements>
    <a:clrScheme name="Ryerson University">
      <a:dk1>
        <a:srgbClr val="000000"/>
      </a:dk1>
      <a:lt1>
        <a:srgbClr val="FFFFFF"/>
      </a:lt1>
      <a:dk2>
        <a:srgbClr val="004C9B"/>
      </a:dk2>
      <a:lt2>
        <a:srgbClr val="FFDC00"/>
      </a:lt2>
      <a:accent1>
        <a:srgbClr val="011E5E"/>
      </a:accent1>
      <a:accent2>
        <a:srgbClr val="1297EB"/>
      </a:accent2>
      <a:accent3>
        <a:srgbClr val="4CB4F1"/>
      </a:accent3>
      <a:accent4>
        <a:srgbClr val="FD9208"/>
      </a:accent4>
      <a:accent5>
        <a:srgbClr val="FEBC0D"/>
      </a:accent5>
      <a:accent6>
        <a:srgbClr val="FFEE0A"/>
      </a:accent6>
      <a:hlink>
        <a:srgbClr val="878787"/>
      </a:hlink>
      <a:folHlink>
        <a:srgbClr val="D0D0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MU Template" id="{D8319FD5-D525-4966-B641-DC6C17BEFD8B}" vid="{D4A42234-7E13-49F3-AE71-F993270E7CB9}"/>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TMU Template</Template>
  <TotalTime>1019</TotalTime>
  <Words>578</Words>
  <Application>Microsoft Office PowerPoint</Application>
  <PresentationFormat>Custom</PresentationFormat>
  <Paragraphs>56</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TorontoMet_MasterTemplate v1</vt:lpstr>
      <vt:lpstr>TMU’s ‘Women in the House’ Program in the Faculty of Arts</vt:lpstr>
      <vt:lpstr>Goals of the Program</vt:lpstr>
      <vt:lpstr>Winter 2023 Course:   *This is a course for credit*  In-person class every Monday 1-4 PM;  regular attendance is expected  Most weeks have weekly readings with discussion; other weeks we will have invited guests or the trip to Queen’s Park/Parliament Hill</vt:lpstr>
      <vt:lpstr>Sample of Activities &amp; Assignments</vt:lpstr>
      <vt:lpstr>PowerPoint Presentation</vt:lpstr>
      <vt:lpstr> </vt:lpstr>
      <vt:lpstr>Trip Dates for 2023:  Queen’s Park: February 27th   Parliament Hill: March 6th to March 8th </vt:lpstr>
      <vt:lpstr>Competitive process; total number of students accepted is rolling and depends on the number of applications we receive  Submit your application by December 2nd 5 PM; link to applications on our website  Open to students from various faculties who identify as women &amp; have a GPA of 3.0 or higher in their third year or higher of undergraduate or who are MA students    All applicants will be notified within 2 weeks of the deadline; you will be asked to let us know if you accept. Please remember that if you accept and then drop the course, you will be denying another student the opportunity to take the course   You will need to consent to all security and health requirement of travel and legislatures (ie. you will need to be fully vaccinated and may be req’d to wear a mask)  You will need to consent to shadow and engage with politicians from every major party   Once accepted, undergraduates will be registered in POG 494. Once accepted, MA students will need to seek permission from their program to take the course as a directed study    </vt:lpstr>
      <vt:lpstr>Finances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the Ballot Box: Public Opinion on Legislative Responses to Sexual Harassment in Canadian Politics</dc:title>
  <dc:creator>User</dc:creator>
  <cp:lastModifiedBy>User</cp:lastModifiedBy>
  <cp:revision>55</cp:revision>
  <cp:lastPrinted>2022-11-17T22:22:47Z</cp:lastPrinted>
  <dcterms:created xsi:type="dcterms:W3CDTF">2022-05-30T19:40:49Z</dcterms:created>
  <dcterms:modified xsi:type="dcterms:W3CDTF">2022-11-18T15:26:22Z</dcterms:modified>
</cp:coreProperties>
</file>